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tags/tag5.xml" ContentType="application/vnd.openxmlformats-officedocument.presentationml.tags+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6" r:id="rId5"/>
  </p:sldMasterIdLst>
  <p:notesMasterIdLst>
    <p:notesMasterId r:id="rId34"/>
  </p:notesMasterIdLst>
  <p:handoutMasterIdLst>
    <p:handoutMasterId r:id="rId35"/>
  </p:handoutMasterIdLst>
  <p:sldIdLst>
    <p:sldId id="337" r:id="rId6"/>
    <p:sldId id="362" r:id="rId7"/>
    <p:sldId id="400" r:id="rId8"/>
    <p:sldId id="392" r:id="rId9"/>
    <p:sldId id="393" r:id="rId10"/>
    <p:sldId id="391" r:id="rId11"/>
    <p:sldId id="356" r:id="rId12"/>
    <p:sldId id="395" r:id="rId13"/>
    <p:sldId id="389" r:id="rId14"/>
    <p:sldId id="357" r:id="rId15"/>
    <p:sldId id="352" r:id="rId16"/>
    <p:sldId id="379" r:id="rId17"/>
    <p:sldId id="415" r:id="rId18"/>
    <p:sldId id="394" r:id="rId19"/>
    <p:sldId id="396" r:id="rId20"/>
    <p:sldId id="361" r:id="rId21"/>
    <p:sldId id="413" r:id="rId22"/>
    <p:sldId id="412" r:id="rId23"/>
    <p:sldId id="410" r:id="rId24"/>
    <p:sldId id="409" r:id="rId25"/>
    <p:sldId id="407" r:id="rId26"/>
    <p:sldId id="406" r:id="rId27"/>
    <p:sldId id="405" r:id="rId28"/>
    <p:sldId id="399" r:id="rId29"/>
    <p:sldId id="404" r:id="rId30"/>
    <p:sldId id="414" r:id="rId31"/>
    <p:sldId id="402" r:id="rId32"/>
    <p:sldId id="401" r:id="rId3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8249C2-F81F-443C-8B20-F860149CA4AD}">
          <p14:sldIdLst>
            <p14:sldId id="337"/>
            <p14:sldId id="362"/>
            <p14:sldId id="400"/>
            <p14:sldId id="392"/>
            <p14:sldId id="393"/>
            <p14:sldId id="391"/>
            <p14:sldId id="356"/>
            <p14:sldId id="395"/>
            <p14:sldId id="389"/>
            <p14:sldId id="357"/>
            <p14:sldId id="352"/>
            <p14:sldId id="379"/>
            <p14:sldId id="415"/>
            <p14:sldId id="394"/>
            <p14:sldId id="396"/>
            <p14:sldId id="361"/>
            <p14:sldId id="413"/>
            <p14:sldId id="412"/>
            <p14:sldId id="410"/>
            <p14:sldId id="409"/>
            <p14:sldId id="407"/>
            <p14:sldId id="406"/>
            <p14:sldId id="405"/>
            <p14:sldId id="399"/>
            <p14:sldId id="404"/>
            <p14:sldId id="414"/>
            <p14:sldId id="402"/>
            <p14:sldId id="4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2CF444"/>
    <a:srgbClr val="33CCCC"/>
    <a:srgbClr val="9CCBF2"/>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DBF4FA-93F8-4563-A52B-679612386D1C}" v="846" dt="2023-10-18T13:01:46.459"/>
    <p1510:client id="{DD3FD31A-9D1C-4E76-BF76-B339DFAD6CF6}" v="930" dt="2023-10-18T16:39:12.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585" autoAdjust="0"/>
  </p:normalViewPr>
  <p:slideViewPr>
    <p:cSldViewPr snapToGrid="0">
      <p:cViewPr varScale="1">
        <p:scale>
          <a:sx n="41" d="100"/>
          <a:sy n="41" d="100"/>
        </p:scale>
        <p:origin x="2000" y="2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ton, Caitlin" userId="241328e4-9bcf-487d-bff1-7fcf43b3fc44" providerId="ADAL" clId="{A863CC05-448E-4FF0-9B03-15E411390A6E}"/>
    <pc:docChg chg="custSel modSld">
      <pc:chgData name="Roston, Caitlin" userId="241328e4-9bcf-487d-bff1-7fcf43b3fc44" providerId="ADAL" clId="{A863CC05-448E-4FF0-9B03-15E411390A6E}" dt="2023-10-11T16:19:46.467" v="0" actId="27636"/>
      <pc:docMkLst>
        <pc:docMk/>
      </pc:docMkLst>
      <pc:sldChg chg="modSp mod">
        <pc:chgData name="Roston, Caitlin" userId="241328e4-9bcf-487d-bff1-7fcf43b3fc44" providerId="ADAL" clId="{A863CC05-448E-4FF0-9B03-15E411390A6E}" dt="2023-10-11T16:19:46.467" v="0" actId="27636"/>
        <pc:sldMkLst>
          <pc:docMk/>
          <pc:sldMk cId="354357338" sldId="410"/>
        </pc:sldMkLst>
        <pc:spChg chg="mod">
          <ac:chgData name="Roston, Caitlin" userId="241328e4-9bcf-487d-bff1-7fcf43b3fc44" providerId="ADAL" clId="{A863CC05-448E-4FF0-9B03-15E411390A6E}" dt="2023-10-11T16:19:46.467" v="0" actId="27636"/>
          <ac:spMkLst>
            <pc:docMk/>
            <pc:sldMk cId="354357338" sldId="410"/>
            <ac:spMk id="2" creationId="{97C737B7-094A-EF61-A049-B825770CDB5A}"/>
          </ac:spMkLst>
        </pc:spChg>
      </pc:sldChg>
    </pc:docChg>
  </pc:docChgLst>
  <pc:docChgLst>
    <pc:chgData name="Roston, Caitlin" userId="241328e4-9bcf-487d-bff1-7fcf43b3fc44" providerId="ADAL" clId="{DD3FD31A-9D1C-4E76-BF76-B339DFAD6CF6}"/>
    <pc:docChg chg="undo custSel delSld modSld modSection modNotesMaster modHandout">
      <pc:chgData name="Roston, Caitlin" userId="241328e4-9bcf-487d-bff1-7fcf43b3fc44" providerId="ADAL" clId="{DD3FD31A-9D1C-4E76-BF76-B339DFAD6CF6}" dt="2023-10-18T16:39:12.301" v="2300"/>
      <pc:docMkLst>
        <pc:docMk/>
      </pc:docMkLst>
      <pc:sldChg chg="del modNotesTx">
        <pc:chgData name="Roston, Caitlin" userId="241328e4-9bcf-487d-bff1-7fcf43b3fc44" providerId="ADAL" clId="{DD3FD31A-9D1C-4E76-BF76-B339DFAD6CF6}" dt="2023-10-12T14:24:21.266" v="39" actId="2696"/>
        <pc:sldMkLst>
          <pc:docMk/>
          <pc:sldMk cId="440678386" sldId="259"/>
        </pc:sldMkLst>
      </pc:sldChg>
      <pc:sldChg chg="modTransition">
        <pc:chgData name="Roston, Caitlin" userId="241328e4-9bcf-487d-bff1-7fcf43b3fc44" providerId="ADAL" clId="{DD3FD31A-9D1C-4E76-BF76-B339DFAD6CF6}" dt="2023-10-18T16:39:12.301" v="2300"/>
        <pc:sldMkLst>
          <pc:docMk/>
          <pc:sldMk cId="3635440044" sldId="337"/>
        </pc:sldMkLst>
      </pc:sldChg>
      <pc:sldChg chg="modTransition modNotes">
        <pc:chgData name="Roston, Caitlin" userId="241328e4-9bcf-487d-bff1-7fcf43b3fc44" providerId="ADAL" clId="{DD3FD31A-9D1C-4E76-BF76-B339DFAD6CF6}" dt="2023-10-18T16:39:12.301" v="2300"/>
        <pc:sldMkLst>
          <pc:docMk/>
          <pc:sldMk cId="823507562" sldId="352"/>
        </pc:sldMkLst>
      </pc:sldChg>
      <pc:sldChg chg="modTransition modNotes">
        <pc:chgData name="Roston, Caitlin" userId="241328e4-9bcf-487d-bff1-7fcf43b3fc44" providerId="ADAL" clId="{DD3FD31A-9D1C-4E76-BF76-B339DFAD6CF6}" dt="2023-10-18T16:39:12.301" v="2300"/>
        <pc:sldMkLst>
          <pc:docMk/>
          <pc:sldMk cId="1229603489" sldId="356"/>
        </pc:sldMkLst>
      </pc:sldChg>
      <pc:sldChg chg="modTransition modNotes">
        <pc:chgData name="Roston, Caitlin" userId="241328e4-9bcf-487d-bff1-7fcf43b3fc44" providerId="ADAL" clId="{DD3FD31A-9D1C-4E76-BF76-B339DFAD6CF6}" dt="2023-10-18T16:39:12.301" v="2300"/>
        <pc:sldMkLst>
          <pc:docMk/>
          <pc:sldMk cId="1695773022" sldId="357"/>
        </pc:sldMkLst>
      </pc:sldChg>
      <pc:sldChg chg="modTransition">
        <pc:chgData name="Roston, Caitlin" userId="241328e4-9bcf-487d-bff1-7fcf43b3fc44" providerId="ADAL" clId="{DD3FD31A-9D1C-4E76-BF76-B339DFAD6CF6}" dt="2023-10-18T16:39:12.301" v="2300"/>
        <pc:sldMkLst>
          <pc:docMk/>
          <pc:sldMk cId="32958303" sldId="361"/>
        </pc:sldMkLst>
      </pc:sldChg>
      <pc:sldChg chg="modTransition">
        <pc:chgData name="Roston, Caitlin" userId="241328e4-9bcf-487d-bff1-7fcf43b3fc44" providerId="ADAL" clId="{DD3FD31A-9D1C-4E76-BF76-B339DFAD6CF6}" dt="2023-10-18T16:39:12.301" v="2300"/>
        <pc:sldMkLst>
          <pc:docMk/>
          <pc:sldMk cId="1310649759" sldId="362"/>
        </pc:sldMkLst>
      </pc:sldChg>
      <pc:sldChg chg="modTransition modNotes">
        <pc:chgData name="Roston, Caitlin" userId="241328e4-9bcf-487d-bff1-7fcf43b3fc44" providerId="ADAL" clId="{DD3FD31A-9D1C-4E76-BF76-B339DFAD6CF6}" dt="2023-10-18T16:39:12.301" v="2300"/>
        <pc:sldMkLst>
          <pc:docMk/>
          <pc:sldMk cId="1151114063" sldId="379"/>
        </pc:sldMkLst>
      </pc:sldChg>
      <pc:sldChg chg="modTransition">
        <pc:chgData name="Roston, Caitlin" userId="241328e4-9bcf-487d-bff1-7fcf43b3fc44" providerId="ADAL" clId="{DD3FD31A-9D1C-4E76-BF76-B339DFAD6CF6}" dt="2023-10-18T16:39:12.301" v="2300"/>
        <pc:sldMkLst>
          <pc:docMk/>
          <pc:sldMk cId="739650691" sldId="389"/>
        </pc:sldMkLst>
      </pc:sldChg>
      <pc:sldChg chg="modTransition">
        <pc:chgData name="Roston, Caitlin" userId="241328e4-9bcf-487d-bff1-7fcf43b3fc44" providerId="ADAL" clId="{DD3FD31A-9D1C-4E76-BF76-B339DFAD6CF6}" dt="2023-10-18T16:39:12.301" v="2300"/>
        <pc:sldMkLst>
          <pc:docMk/>
          <pc:sldMk cId="3744818941" sldId="391"/>
        </pc:sldMkLst>
      </pc:sldChg>
      <pc:sldChg chg="modTransition">
        <pc:chgData name="Roston, Caitlin" userId="241328e4-9bcf-487d-bff1-7fcf43b3fc44" providerId="ADAL" clId="{DD3FD31A-9D1C-4E76-BF76-B339DFAD6CF6}" dt="2023-10-18T16:39:12.301" v="2300"/>
        <pc:sldMkLst>
          <pc:docMk/>
          <pc:sldMk cId="620748678" sldId="392"/>
        </pc:sldMkLst>
      </pc:sldChg>
      <pc:sldChg chg="modTransition">
        <pc:chgData name="Roston, Caitlin" userId="241328e4-9bcf-487d-bff1-7fcf43b3fc44" providerId="ADAL" clId="{DD3FD31A-9D1C-4E76-BF76-B339DFAD6CF6}" dt="2023-10-18T16:39:12.301" v="2300"/>
        <pc:sldMkLst>
          <pc:docMk/>
          <pc:sldMk cId="2624656750" sldId="393"/>
        </pc:sldMkLst>
      </pc:sldChg>
      <pc:sldChg chg="modTransition">
        <pc:chgData name="Roston, Caitlin" userId="241328e4-9bcf-487d-bff1-7fcf43b3fc44" providerId="ADAL" clId="{DD3FD31A-9D1C-4E76-BF76-B339DFAD6CF6}" dt="2023-10-18T16:39:12.301" v="2300"/>
        <pc:sldMkLst>
          <pc:docMk/>
          <pc:sldMk cId="3614891040" sldId="394"/>
        </pc:sldMkLst>
      </pc:sldChg>
      <pc:sldChg chg="modTransition">
        <pc:chgData name="Roston, Caitlin" userId="241328e4-9bcf-487d-bff1-7fcf43b3fc44" providerId="ADAL" clId="{DD3FD31A-9D1C-4E76-BF76-B339DFAD6CF6}" dt="2023-10-18T16:39:12.301" v="2300"/>
        <pc:sldMkLst>
          <pc:docMk/>
          <pc:sldMk cId="1250244769" sldId="395"/>
        </pc:sldMkLst>
      </pc:sldChg>
      <pc:sldChg chg="modTransition">
        <pc:chgData name="Roston, Caitlin" userId="241328e4-9bcf-487d-bff1-7fcf43b3fc44" providerId="ADAL" clId="{DD3FD31A-9D1C-4E76-BF76-B339DFAD6CF6}" dt="2023-10-18T16:39:12.301" v="2300"/>
        <pc:sldMkLst>
          <pc:docMk/>
          <pc:sldMk cId="2620581496" sldId="396"/>
        </pc:sldMkLst>
      </pc:sldChg>
      <pc:sldChg chg="delSp modSp mod modTransition">
        <pc:chgData name="Roston, Caitlin" userId="241328e4-9bcf-487d-bff1-7fcf43b3fc44" providerId="ADAL" clId="{DD3FD31A-9D1C-4E76-BF76-B339DFAD6CF6}" dt="2023-10-18T16:39:12.301" v="2300"/>
        <pc:sldMkLst>
          <pc:docMk/>
          <pc:sldMk cId="676205106" sldId="399"/>
        </pc:sldMkLst>
        <pc:spChg chg="mod">
          <ac:chgData name="Roston, Caitlin" userId="241328e4-9bcf-487d-bff1-7fcf43b3fc44" providerId="ADAL" clId="{DD3FD31A-9D1C-4E76-BF76-B339DFAD6CF6}" dt="2023-10-12T16:01:22.373" v="133" actId="1076"/>
          <ac:spMkLst>
            <pc:docMk/>
            <pc:sldMk cId="676205106" sldId="399"/>
            <ac:spMk id="2" creationId="{0CB4D071-0B9A-0124-3861-89D3DFD1469C}"/>
          </ac:spMkLst>
        </pc:spChg>
        <pc:spChg chg="mod">
          <ac:chgData name="Roston, Caitlin" userId="241328e4-9bcf-487d-bff1-7fcf43b3fc44" providerId="ADAL" clId="{DD3FD31A-9D1C-4E76-BF76-B339DFAD6CF6}" dt="2023-10-12T20:47:39.908" v="1800" actId="207"/>
          <ac:spMkLst>
            <pc:docMk/>
            <pc:sldMk cId="676205106" sldId="399"/>
            <ac:spMk id="11" creationId="{456E7FF9-199B-6857-21C5-0BB761D4DA6A}"/>
          </ac:spMkLst>
        </pc:spChg>
        <pc:spChg chg="mod">
          <ac:chgData name="Roston, Caitlin" userId="241328e4-9bcf-487d-bff1-7fcf43b3fc44" providerId="ADAL" clId="{DD3FD31A-9D1C-4E76-BF76-B339DFAD6CF6}" dt="2023-10-12T16:23:20.092" v="915" actId="1076"/>
          <ac:spMkLst>
            <pc:docMk/>
            <pc:sldMk cId="676205106" sldId="399"/>
            <ac:spMk id="17" creationId="{01CC1FC2-30A8-5B73-4A1C-F8562207A2C1}"/>
          </ac:spMkLst>
        </pc:spChg>
        <pc:grpChg chg="mod">
          <ac:chgData name="Roston, Caitlin" userId="241328e4-9bcf-487d-bff1-7fcf43b3fc44" providerId="ADAL" clId="{DD3FD31A-9D1C-4E76-BF76-B339DFAD6CF6}" dt="2023-10-12T16:19:18.373" v="852" actId="1076"/>
          <ac:grpSpMkLst>
            <pc:docMk/>
            <pc:sldMk cId="676205106" sldId="399"/>
            <ac:grpSpMk id="13" creationId="{AC21B977-E65C-D0DC-98EB-A88ABADF1E03}"/>
          </ac:grpSpMkLst>
        </pc:grpChg>
        <pc:picChg chg="mod modCrop">
          <ac:chgData name="Roston, Caitlin" userId="241328e4-9bcf-487d-bff1-7fcf43b3fc44" providerId="ADAL" clId="{DD3FD31A-9D1C-4E76-BF76-B339DFAD6CF6}" dt="2023-10-12T16:23:15.321" v="914" actId="1036"/>
          <ac:picMkLst>
            <pc:docMk/>
            <pc:sldMk cId="676205106" sldId="399"/>
            <ac:picMk id="10" creationId="{290F7252-2D6F-1DB3-1541-FE0D04EE03F6}"/>
          </ac:picMkLst>
        </pc:picChg>
        <pc:picChg chg="del mod">
          <ac:chgData name="Roston, Caitlin" userId="241328e4-9bcf-487d-bff1-7fcf43b3fc44" providerId="ADAL" clId="{DD3FD31A-9D1C-4E76-BF76-B339DFAD6CF6}" dt="2023-10-12T16:03:09.727" v="147" actId="478"/>
          <ac:picMkLst>
            <pc:docMk/>
            <pc:sldMk cId="676205106" sldId="399"/>
            <ac:picMk id="15" creationId="{368C4D22-DCB5-FC67-47BF-A34709974AE6}"/>
          </ac:picMkLst>
        </pc:picChg>
      </pc:sldChg>
      <pc:sldChg chg="modTransition">
        <pc:chgData name="Roston, Caitlin" userId="241328e4-9bcf-487d-bff1-7fcf43b3fc44" providerId="ADAL" clId="{DD3FD31A-9D1C-4E76-BF76-B339DFAD6CF6}" dt="2023-10-18T16:39:12.301" v="2300"/>
        <pc:sldMkLst>
          <pc:docMk/>
          <pc:sldMk cId="3445135067" sldId="400"/>
        </pc:sldMkLst>
      </pc:sldChg>
      <pc:sldChg chg="modTransition modNotes">
        <pc:chgData name="Roston, Caitlin" userId="241328e4-9bcf-487d-bff1-7fcf43b3fc44" providerId="ADAL" clId="{DD3FD31A-9D1C-4E76-BF76-B339DFAD6CF6}" dt="2023-10-18T16:39:12.301" v="2300"/>
        <pc:sldMkLst>
          <pc:docMk/>
          <pc:sldMk cId="1726579755" sldId="401"/>
        </pc:sldMkLst>
      </pc:sldChg>
      <pc:sldChg chg="modSp mod modTransition modNotes">
        <pc:chgData name="Roston, Caitlin" userId="241328e4-9bcf-487d-bff1-7fcf43b3fc44" providerId="ADAL" clId="{DD3FD31A-9D1C-4E76-BF76-B339DFAD6CF6}" dt="2023-10-18T16:39:12.301" v="2300"/>
        <pc:sldMkLst>
          <pc:docMk/>
          <pc:sldMk cId="163535018" sldId="402"/>
        </pc:sldMkLst>
        <pc:spChg chg="mod">
          <ac:chgData name="Roston, Caitlin" userId="241328e4-9bcf-487d-bff1-7fcf43b3fc44" providerId="ADAL" clId="{DD3FD31A-9D1C-4E76-BF76-B339DFAD6CF6}" dt="2023-10-12T16:30:57.935" v="1019" actId="14100"/>
          <ac:spMkLst>
            <pc:docMk/>
            <pc:sldMk cId="163535018" sldId="402"/>
            <ac:spMk id="8" creationId="{B13D2467-7DE3-D7A4-C06E-2765DC9B3BBA}"/>
          </ac:spMkLst>
        </pc:spChg>
        <pc:picChg chg="mod modCrop">
          <ac:chgData name="Roston, Caitlin" userId="241328e4-9bcf-487d-bff1-7fcf43b3fc44" providerId="ADAL" clId="{DD3FD31A-9D1C-4E76-BF76-B339DFAD6CF6}" dt="2023-10-12T18:48:44.969" v="1638" actId="14100"/>
          <ac:picMkLst>
            <pc:docMk/>
            <pc:sldMk cId="163535018" sldId="402"/>
            <ac:picMk id="7" creationId="{65FDE4AC-D865-346A-DAC2-A4F8AD4FBF51}"/>
          </ac:picMkLst>
        </pc:picChg>
      </pc:sldChg>
      <pc:sldChg chg="modSp mod modTransition modNotes modNotesTx">
        <pc:chgData name="Roston, Caitlin" userId="241328e4-9bcf-487d-bff1-7fcf43b3fc44" providerId="ADAL" clId="{DD3FD31A-9D1C-4E76-BF76-B339DFAD6CF6}" dt="2023-10-18T16:39:12.301" v="2300"/>
        <pc:sldMkLst>
          <pc:docMk/>
          <pc:sldMk cId="3838134337" sldId="404"/>
        </pc:sldMkLst>
        <pc:spChg chg="mod">
          <ac:chgData name="Roston, Caitlin" userId="241328e4-9bcf-487d-bff1-7fcf43b3fc44" providerId="ADAL" clId="{DD3FD31A-9D1C-4E76-BF76-B339DFAD6CF6}" dt="2023-10-12T18:41:34.219" v="1633" actId="20577"/>
          <ac:spMkLst>
            <pc:docMk/>
            <pc:sldMk cId="3838134337" sldId="404"/>
            <ac:spMk id="4" creationId="{51425223-2261-30CD-F34A-67533457014E}"/>
          </ac:spMkLst>
        </pc:spChg>
      </pc:sldChg>
      <pc:sldChg chg="modSp mod modTransition modNotes">
        <pc:chgData name="Roston, Caitlin" userId="241328e4-9bcf-487d-bff1-7fcf43b3fc44" providerId="ADAL" clId="{DD3FD31A-9D1C-4E76-BF76-B339DFAD6CF6}" dt="2023-10-18T16:39:12.301" v="2300"/>
        <pc:sldMkLst>
          <pc:docMk/>
          <pc:sldMk cId="1960399259" sldId="405"/>
        </pc:sldMkLst>
        <pc:spChg chg="mod">
          <ac:chgData name="Roston, Caitlin" userId="241328e4-9bcf-487d-bff1-7fcf43b3fc44" providerId="ADAL" clId="{DD3FD31A-9D1C-4E76-BF76-B339DFAD6CF6}" dt="2023-10-12T16:24:05.020" v="927" actId="1076"/>
          <ac:spMkLst>
            <pc:docMk/>
            <pc:sldMk cId="1960399259" sldId="405"/>
            <ac:spMk id="5" creationId="{6A3033D9-3144-0687-7A53-90431CCDB859}"/>
          </ac:spMkLst>
        </pc:spChg>
        <pc:picChg chg="mod">
          <ac:chgData name="Roston, Caitlin" userId="241328e4-9bcf-487d-bff1-7fcf43b3fc44" providerId="ADAL" clId="{DD3FD31A-9D1C-4E76-BF76-B339DFAD6CF6}" dt="2023-10-12T16:24:12.806" v="928" actId="14100"/>
          <ac:picMkLst>
            <pc:docMk/>
            <pc:sldMk cId="1960399259" sldId="405"/>
            <ac:picMk id="1032" creationId="{9CE9827A-6CBB-39AA-473C-E5A4CA790703}"/>
          </ac:picMkLst>
        </pc:picChg>
      </pc:sldChg>
      <pc:sldChg chg="modSp mod modTransition modNotes modNotesTx">
        <pc:chgData name="Roston, Caitlin" userId="241328e4-9bcf-487d-bff1-7fcf43b3fc44" providerId="ADAL" clId="{DD3FD31A-9D1C-4E76-BF76-B339DFAD6CF6}" dt="2023-10-18T16:39:12.301" v="2300"/>
        <pc:sldMkLst>
          <pc:docMk/>
          <pc:sldMk cId="2966430968" sldId="406"/>
        </pc:sldMkLst>
        <pc:grpChg chg="mod">
          <ac:chgData name="Roston, Caitlin" userId="241328e4-9bcf-487d-bff1-7fcf43b3fc44" providerId="ADAL" clId="{DD3FD31A-9D1C-4E76-BF76-B339DFAD6CF6}" dt="2023-10-12T16:28:10.468" v="963" actId="1036"/>
          <ac:grpSpMkLst>
            <pc:docMk/>
            <pc:sldMk cId="2966430968" sldId="406"/>
            <ac:grpSpMk id="4" creationId="{FE83840F-6523-1452-9F0A-E1F8EA3EB5CB}"/>
          </ac:grpSpMkLst>
        </pc:grpChg>
      </pc:sldChg>
      <pc:sldChg chg="addSp delSp modSp mod modTransition modNotes">
        <pc:chgData name="Roston, Caitlin" userId="241328e4-9bcf-487d-bff1-7fcf43b3fc44" providerId="ADAL" clId="{DD3FD31A-9D1C-4E76-BF76-B339DFAD6CF6}" dt="2023-10-18T16:39:12.301" v="2300"/>
        <pc:sldMkLst>
          <pc:docMk/>
          <pc:sldMk cId="2647975124" sldId="407"/>
        </pc:sldMkLst>
        <pc:spChg chg="mod">
          <ac:chgData name="Roston, Caitlin" userId="241328e4-9bcf-487d-bff1-7fcf43b3fc44" providerId="ADAL" clId="{DD3FD31A-9D1C-4E76-BF76-B339DFAD6CF6}" dt="2023-10-12T17:04:26.741" v="1158" actId="1076"/>
          <ac:spMkLst>
            <pc:docMk/>
            <pc:sldMk cId="2647975124" sldId="407"/>
            <ac:spMk id="4" creationId="{E76FE6DD-82D3-4370-87AB-016B78ADE68D}"/>
          </ac:spMkLst>
        </pc:spChg>
        <pc:grpChg chg="del mod">
          <ac:chgData name="Roston, Caitlin" userId="241328e4-9bcf-487d-bff1-7fcf43b3fc44" providerId="ADAL" clId="{DD3FD31A-9D1C-4E76-BF76-B339DFAD6CF6}" dt="2023-10-12T16:39:12.328" v="1117" actId="478"/>
          <ac:grpSpMkLst>
            <pc:docMk/>
            <pc:sldMk cId="2647975124" sldId="407"/>
            <ac:grpSpMk id="2" creationId="{0DC9894B-F5F8-3D6C-1766-17BAC6BC7414}"/>
          </ac:grpSpMkLst>
        </pc:grpChg>
        <pc:picChg chg="mod modCrop">
          <ac:chgData name="Roston, Caitlin" userId="241328e4-9bcf-487d-bff1-7fcf43b3fc44" providerId="ADAL" clId="{DD3FD31A-9D1C-4E76-BF76-B339DFAD6CF6}" dt="2023-10-12T16:07:11.882" v="241" actId="732"/>
          <ac:picMkLst>
            <pc:docMk/>
            <pc:sldMk cId="2647975124" sldId="407"/>
            <ac:picMk id="5" creationId="{CE00B8BB-1344-5437-E296-3C02DA7EAC07}"/>
          </ac:picMkLst>
        </pc:picChg>
        <pc:picChg chg="add mod modCrop">
          <ac:chgData name="Roston, Caitlin" userId="241328e4-9bcf-487d-bff1-7fcf43b3fc44" providerId="ADAL" clId="{DD3FD31A-9D1C-4E76-BF76-B339DFAD6CF6}" dt="2023-10-12T17:08:45.551" v="1253" actId="1037"/>
          <ac:picMkLst>
            <pc:docMk/>
            <pc:sldMk cId="2647975124" sldId="407"/>
            <ac:picMk id="7" creationId="{57B52ED7-C0E1-903F-B07C-A0544EBEC44D}"/>
          </ac:picMkLst>
        </pc:picChg>
      </pc:sldChg>
      <pc:sldChg chg="addSp modSp del mod">
        <pc:chgData name="Roston, Caitlin" userId="241328e4-9bcf-487d-bff1-7fcf43b3fc44" providerId="ADAL" clId="{DD3FD31A-9D1C-4E76-BF76-B339DFAD6CF6}" dt="2023-10-13T13:26:02.838" v="1877" actId="2696"/>
        <pc:sldMkLst>
          <pc:docMk/>
          <pc:sldMk cId="3193809807" sldId="408"/>
        </pc:sldMkLst>
        <pc:spChg chg="mod">
          <ac:chgData name="Roston, Caitlin" userId="241328e4-9bcf-487d-bff1-7fcf43b3fc44" providerId="ADAL" clId="{DD3FD31A-9D1C-4E76-BF76-B339DFAD6CF6}" dt="2023-10-12T16:34:46.018" v="1101" actId="1036"/>
          <ac:spMkLst>
            <pc:docMk/>
            <pc:sldMk cId="3193809807" sldId="408"/>
            <ac:spMk id="12" creationId="{6D04DB61-AB70-419A-855E-08ED931D017E}"/>
          </ac:spMkLst>
        </pc:spChg>
        <pc:spChg chg="mod">
          <ac:chgData name="Roston, Caitlin" userId="241328e4-9bcf-487d-bff1-7fcf43b3fc44" providerId="ADAL" clId="{DD3FD31A-9D1C-4E76-BF76-B339DFAD6CF6}" dt="2023-10-12T16:34:35.248" v="1095" actId="1036"/>
          <ac:spMkLst>
            <pc:docMk/>
            <pc:sldMk cId="3193809807" sldId="408"/>
            <ac:spMk id="20" creationId="{E48C841C-8B58-589A-25C6-C26220FC4429}"/>
          </ac:spMkLst>
        </pc:spChg>
        <pc:grpChg chg="add mod">
          <ac:chgData name="Roston, Caitlin" userId="241328e4-9bcf-487d-bff1-7fcf43b3fc44" providerId="ADAL" clId="{DD3FD31A-9D1C-4E76-BF76-B339DFAD6CF6}" dt="2023-10-12T16:33:55.880" v="1085" actId="164"/>
          <ac:grpSpMkLst>
            <pc:docMk/>
            <pc:sldMk cId="3193809807" sldId="408"/>
            <ac:grpSpMk id="2" creationId="{9BBBDE47-CA1A-C972-ED10-9F49C2CD95D7}"/>
          </ac:grpSpMkLst>
        </pc:grpChg>
        <pc:grpChg chg="add mod">
          <ac:chgData name="Roston, Caitlin" userId="241328e4-9bcf-487d-bff1-7fcf43b3fc44" providerId="ADAL" clId="{DD3FD31A-9D1C-4E76-BF76-B339DFAD6CF6}" dt="2023-10-12T16:33:55.880" v="1085" actId="164"/>
          <ac:grpSpMkLst>
            <pc:docMk/>
            <pc:sldMk cId="3193809807" sldId="408"/>
            <ac:grpSpMk id="3" creationId="{144A6F45-6F81-3CDA-B313-A721DB038064}"/>
          </ac:grpSpMkLst>
        </pc:grpChg>
        <pc:picChg chg="mod">
          <ac:chgData name="Roston, Caitlin" userId="241328e4-9bcf-487d-bff1-7fcf43b3fc44" providerId="ADAL" clId="{DD3FD31A-9D1C-4E76-BF76-B339DFAD6CF6}" dt="2023-10-12T16:33:29.977" v="1060" actId="164"/>
          <ac:picMkLst>
            <pc:docMk/>
            <pc:sldMk cId="3193809807" sldId="408"/>
            <ac:picMk id="15" creationId="{D2311FA9-D630-531F-79E2-E6ADC14424D2}"/>
          </ac:picMkLst>
        </pc:picChg>
        <pc:picChg chg="mod">
          <ac:chgData name="Roston, Caitlin" userId="241328e4-9bcf-487d-bff1-7fcf43b3fc44" providerId="ADAL" clId="{DD3FD31A-9D1C-4E76-BF76-B339DFAD6CF6}" dt="2023-10-12T16:33:29.977" v="1060" actId="164"/>
          <ac:picMkLst>
            <pc:docMk/>
            <pc:sldMk cId="3193809807" sldId="408"/>
            <ac:picMk id="17" creationId="{EFEA99D6-44F6-42B7-B5BF-B112B9A697F5}"/>
          </ac:picMkLst>
        </pc:picChg>
        <pc:cxnChg chg="mod">
          <ac:chgData name="Roston, Caitlin" userId="241328e4-9bcf-487d-bff1-7fcf43b3fc44" providerId="ADAL" clId="{DD3FD31A-9D1C-4E76-BF76-B339DFAD6CF6}" dt="2023-10-12T16:33:55.880" v="1085" actId="164"/>
          <ac:cxnSpMkLst>
            <pc:docMk/>
            <pc:sldMk cId="3193809807" sldId="408"/>
            <ac:cxnSpMk id="19" creationId="{65539351-EE63-AD21-7EF7-F65BBE0FF448}"/>
          </ac:cxnSpMkLst>
        </pc:cxnChg>
      </pc:sldChg>
      <pc:sldChg chg="addSp delSp modSp mod modTransition modNotes">
        <pc:chgData name="Roston, Caitlin" userId="241328e4-9bcf-487d-bff1-7fcf43b3fc44" providerId="ADAL" clId="{DD3FD31A-9D1C-4E76-BF76-B339DFAD6CF6}" dt="2023-10-18T16:39:12.301" v="2300"/>
        <pc:sldMkLst>
          <pc:docMk/>
          <pc:sldMk cId="665875997" sldId="409"/>
        </pc:sldMkLst>
        <pc:spChg chg="add del">
          <ac:chgData name="Roston, Caitlin" userId="241328e4-9bcf-487d-bff1-7fcf43b3fc44" providerId="ADAL" clId="{DD3FD31A-9D1C-4E76-BF76-B339DFAD6CF6}" dt="2023-10-12T15:47:35.073" v="65" actId="478"/>
          <ac:spMkLst>
            <pc:docMk/>
            <pc:sldMk cId="665875997" sldId="409"/>
            <ac:spMk id="4" creationId="{13B2E026-EC40-8C13-9C00-EB20EBB575BB}"/>
          </ac:spMkLst>
        </pc:spChg>
        <pc:spChg chg="mod">
          <ac:chgData name="Roston, Caitlin" userId="241328e4-9bcf-487d-bff1-7fcf43b3fc44" providerId="ADAL" clId="{DD3FD31A-9D1C-4E76-BF76-B339DFAD6CF6}" dt="2023-10-12T17:05:10.143" v="1160" actId="1076"/>
          <ac:spMkLst>
            <pc:docMk/>
            <pc:sldMk cId="665875997" sldId="409"/>
            <ac:spMk id="5" creationId="{44A5BACC-AAC5-3387-4A6D-C342BEE4C660}"/>
          </ac:spMkLst>
        </pc:spChg>
        <pc:spChg chg="add mod topLvl">
          <ac:chgData name="Roston, Caitlin" userId="241328e4-9bcf-487d-bff1-7fcf43b3fc44" providerId="ADAL" clId="{DD3FD31A-9D1C-4E76-BF76-B339DFAD6CF6}" dt="2023-10-12T17:05:23.805" v="1167" actId="1035"/>
          <ac:spMkLst>
            <pc:docMk/>
            <pc:sldMk cId="665875997" sldId="409"/>
            <ac:spMk id="6" creationId="{009F91E7-D193-9C32-238C-7778B87253D2}"/>
          </ac:spMkLst>
        </pc:spChg>
        <pc:spChg chg="del mod">
          <ac:chgData name="Roston, Caitlin" userId="241328e4-9bcf-487d-bff1-7fcf43b3fc44" providerId="ADAL" clId="{DD3FD31A-9D1C-4E76-BF76-B339DFAD6CF6}" dt="2023-10-12T15:48:41.022" v="74" actId="478"/>
          <ac:spMkLst>
            <pc:docMk/>
            <pc:sldMk cId="665875997" sldId="409"/>
            <ac:spMk id="7" creationId="{F08A5413-5096-DC96-4DDA-B03F9FD58452}"/>
          </ac:spMkLst>
        </pc:spChg>
        <pc:spChg chg="mod">
          <ac:chgData name="Roston, Caitlin" userId="241328e4-9bcf-487d-bff1-7fcf43b3fc44" providerId="ADAL" clId="{DD3FD31A-9D1C-4E76-BF76-B339DFAD6CF6}" dt="2023-10-12T15:52:38.723" v="88" actId="165"/>
          <ac:spMkLst>
            <pc:docMk/>
            <pc:sldMk cId="665875997" sldId="409"/>
            <ac:spMk id="9" creationId="{DA40C01B-74CA-E380-0CE0-A4A06CBE81CA}"/>
          </ac:spMkLst>
        </pc:spChg>
        <pc:spChg chg="mod">
          <ac:chgData name="Roston, Caitlin" userId="241328e4-9bcf-487d-bff1-7fcf43b3fc44" providerId="ADAL" clId="{DD3FD31A-9D1C-4E76-BF76-B339DFAD6CF6}" dt="2023-10-12T17:05:18.681" v="1162" actId="1076"/>
          <ac:spMkLst>
            <pc:docMk/>
            <pc:sldMk cId="665875997" sldId="409"/>
            <ac:spMk id="12" creationId="{34BCEEB2-7166-E2DF-0359-CEDAA6481482}"/>
          </ac:spMkLst>
        </pc:spChg>
        <pc:spChg chg="mod">
          <ac:chgData name="Roston, Caitlin" userId="241328e4-9bcf-487d-bff1-7fcf43b3fc44" providerId="ADAL" clId="{DD3FD31A-9D1C-4E76-BF76-B339DFAD6CF6}" dt="2023-10-12T15:52:38.723" v="88" actId="165"/>
          <ac:spMkLst>
            <pc:docMk/>
            <pc:sldMk cId="665875997" sldId="409"/>
            <ac:spMk id="17" creationId="{324DC658-6553-6BD4-B994-E99CBC562902}"/>
          </ac:spMkLst>
        </pc:spChg>
        <pc:spChg chg="add mod">
          <ac:chgData name="Roston, Caitlin" userId="241328e4-9bcf-487d-bff1-7fcf43b3fc44" providerId="ADAL" clId="{DD3FD31A-9D1C-4E76-BF76-B339DFAD6CF6}" dt="2023-10-12T17:05:42.473" v="1191" actId="1036"/>
          <ac:spMkLst>
            <pc:docMk/>
            <pc:sldMk cId="665875997" sldId="409"/>
            <ac:spMk id="20" creationId="{CC9ED15C-308D-D453-2022-958B1A815752}"/>
          </ac:spMkLst>
        </pc:spChg>
        <pc:grpChg chg="mod topLvl">
          <ac:chgData name="Roston, Caitlin" userId="241328e4-9bcf-487d-bff1-7fcf43b3fc44" providerId="ADAL" clId="{DD3FD31A-9D1C-4E76-BF76-B339DFAD6CF6}" dt="2023-10-12T15:53:59.525" v="102" actId="164"/>
          <ac:grpSpMkLst>
            <pc:docMk/>
            <pc:sldMk cId="665875997" sldId="409"/>
            <ac:grpSpMk id="2" creationId="{D7B9BD84-1C2A-7949-713D-75415ED27C7E}"/>
          </ac:grpSpMkLst>
        </pc:grpChg>
        <pc:grpChg chg="mod">
          <ac:chgData name="Roston, Caitlin" userId="241328e4-9bcf-487d-bff1-7fcf43b3fc44" providerId="ADAL" clId="{DD3FD31A-9D1C-4E76-BF76-B339DFAD6CF6}" dt="2023-10-12T15:52:38.723" v="88" actId="165"/>
          <ac:grpSpMkLst>
            <pc:docMk/>
            <pc:sldMk cId="665875997" sldId="409"/>
            <ac:grpSpMk id="10" creationId="{480184C8-FD57-90B5-B187-6CCA186A99C1}"/>
          </ac:grpSpMkLst>
        </pc:grpChg>
        <pc:grpChg chg="add del mod">
          <ac:chgData name="Roston, Caitlin" userId="241328e4-9bcf-487d-bff1-7fcf43b3fc44" providerId="ADAL" clId="{DD3FD31A-9D1C-4E76-BF76-B339DFAD6CF6}" dt="2023-10-12T15:52:38.723" v="88" actId="165"/>
          <ac:grpSpMkLst>
            <pc:docMk/>
            <pc:sldMk cId="665875997" sldId="409"/>
            <ac:grpSpMk id="14" creationId="{682CAB1A-4E4D-08E1-AE51-1F17F0267403}"/>
          </ac:grpSpMkLst>
        </pc:grpChg>
        <pc:grpChg chg="add mod">
          <ac:chgData name="Roston, Caitlin" userId="241328e4-9bcf-487d-bff1-7fcf43b3fc44" providerId="ADAL" clId="{DD3FD31A-9D1C-4E76-BF76-B339DFAD6CF6}" dt="2023-10-12T15:54:55.837" v="132" actId="164"/>
          <ac:grpSpMkLst>
            <pc:docMk/>
            <pc:sldMk cId="665875997" sldId="409"/>
            <ac:grpSpMk id="15" creationId="{3FBA014A-D9C9-6ABE-7B22-9652DE92442D}"/>
          </ac:grpSpMkLst>
        </pc:grpChg>
        <pc:grpChg chg="mod">
          <ac:chgData name="Roston, Caitlin" userId="241328e4-9bcf-487d-bff1-7fcf43b3fc44" providerId="ADAL" clId="{DD3FD31A-9D1C-4E76-BF76-B339DFAD6CF6}" dt="2023-10-12T15:52:38.723" v="88" actId="165"/>
          <ac:grpSpMkLst>
            <pc:docMk/>
            <pc:sldMk cId="665875997" sldId="409"/>
            <ac:grpSpMk id="18" creationId="{131199B7-7670-AF51-7B7E-2EA9575474A3}"/>
          </ac:grpSpMkLst>
        </pc:grpChg>
        <pc:grpChg chg="mod topLvl">
          <ac:chgData name="Roston, Caitlin" userId="241328e4-9bcf-487d-bff1-7fcf43b3fc44" providerId="ADAL" clId="{DD3FD31A-9D1C-4E76-BF76-B339DFAD6CF6}" dt="2023-10-12T15:53:59.525" v="102" actId="164"/>
          <ac:grpSpMkLst>
            <pc:docMk/>
            <pc:sldMk cId="665875997" sldId="409"/>
            <ac:grpSpMk id="19" creationId="{5ED344B4-CEC0-A4E0-2DB1-D293EF030770}"/>
          </ac:grpSpMkLst>
        </pc:grpChg>
        <pc:grpChg chg="add mod">
          <ac:chgData name="Roston, Caitlin" userId="241328e4-9bcf-487d-bff1-7fcf43b3fc44" providerId="ADAL" clId="{DD3FD31A-9D1C-4E76-BF76-B339DFAD6CF6}" dt="2023-10-12T15:54:55.837" v="132" actId="164"/>
          <ac:grpSpMkLst>
            <pc:docMk/>
            <pc:sldMk cId="665875997" sldId="409"/>
            <ac:grpSpMk id="21" creationId="{BA5C9C7D-9A54-8994-EA8D-7378C4264F12}"/>
          </ac:grpSpMkLst>
        </pc:grpChg>
        <pc:picChg chg="mod modCrop">
          <ac:chgData name="Roston, Caitlin" userId="241328e4-9bcf-487d-bff1-7fcf43b3fc44" providerId="ADAL" clId="{DD3FD31A-9D1C-4E76-BF76-B339DFAD6CF6}" dt="2023-10-12T15:53:18.340" v="94" actId="14100"/>
          <ac:picMkLst>
            <pc:docMk/>
            <pc:sldMk cId="665875997" sldId="409"/>
            <ac:picMk id="8" creationId="{6A807F40-B69B-3075-1E54-95618DA16670}"/>
          </ac:picMkLst>
        </pc:picChg>
        <pc:picChg chg="mod">
          <ac:chgData name="Roston, Caitlin" userId="241328e4-9bcf-487d-bff1-7fcf43b3fc44" providerId="ADAL" clId="{DD3FD31A-9D1C-4E76-BF76-B339DFAD6CF6}" dt="2023-10-12T17:05:14.205" v="1161" actId="1076"/>
          <ac:picMkLst>
            <pc:docMk/>
            <pc:sldMk cId="665875997" sldId="409"/>
            <ac:picMk id="11" creationId="{0B8B7D5F-8700-9A56-680F-176EE2195B84}"/>
          </ac:picMkLst>
        </pc:picChg>
        <pc:picChg chg="mod">
          <ac:chgData name="Roston, Caitlin" userId="241328e4-9bcf-487d-bff1-7fcf43b3fc44" providerId="ADAL" clId="{DD3FD31A-9D1C-4E76-BF76-B339DFAD6CF6}" dt="2023-10-12T15:52:38.723" v="88" actId="165"/>
          <ac:picMkLst>
            <pc:docMk/>
            <pc:sldMk cId="665875997" sldId="409"/>
            <ac:picMk id="16" creationId="{BCE33DC6-CF57-3417-1922-939E2CC76EA2}"/>
          </ac:picMkLst>
        </pc:picChg>
      </pc:sldChg>
      <pc:sldChg chg="addSp delSp modSp mod modTransition modNotes modNotesTx">
        <pc:chgData name="Roston, Caitlin" userId="241328e4-9bcf-487d-bff1-7fcf43b3fc44" providerId="ADAL" clId="{DD3FD31A-9D1C-4E76-BF76-B339DFAD6CF6}" dt="2023-10-18T16:39:12.301" v="2300"/>
        <pc:sldMkLst>
          <pc:docMk/>
          <pc:sldMk cId="354357338" sldId="410"/>
        </pc:sldMkLst>
        <pc:spChg chg="mod">
          <ac:chgData name="Roston, Caitlin" userId="241328e4-9bcf-487d-bff1-7fcf43b3fc44" providerId="ADAL" clId="{DD3FD31A-9D1C-4E76-BF76-B339DFAD6CF6}" dt="2023-10-12T18:37:18.919" v="1625" actId="20577"/>
          <ac:spMkLst>
            <pc:docMk/>
            <pc:sldMk cId="354357338" sldId="410"/>
            <ac:spMk id="2" creationId="{97C737B7-094A-EF61-A049-B825770CDB5A}"/>
          </ac:spMkLst>
        </pc:spChg>
        <pc:spChg chg="add mod">
          <ac:chgData name="Roston, Caitlin" userId="241328e4-9bcf-487d-bff1-7fcf43b3fc44" providerId="ADAL" clId="{DD3FD31A-9D1C-4E76-BF76-B339DFAD6CF6}" dt="2023-10-18T16:34:13.501" v="2294" actId="20577"/>
          <ac:spMkLst>
            <pc:docMk/>
            <pc:sldMk cId="354357338" sldId="410"/>
            <ac:spMk id="3" creationId="{60FE92AC-7F15-9831-A55A-39FF6A9E84D1}"/>
          </ac:spMkLst>
        </pc:spChg>
        <pc:spChg chg="mod topLvl">
          <ac:chgData name="Roston, Caitlin" userId="241328e4-9bcf-487d-bff1-7fcf43b3fc44" providerId="ADAL" clId="{DD3FD31A-9D1C-4E76-BF76-B339DFAD6CF6}" dt="2023-10-12T18:58:02.411" v="1726" actId="165"/>
          <ac:spMkLst>
            <pc:docMk/>
            <pc:sldMk cId="354357338" sldId="410"/>
            <ac:spMk id="4" creationId="{E0D7FA8D-E396-7246-3C68-F675155449BB}"/>
          </ac:spMkLst>
        </pc:spChg>
        <pc:spChg chg="mod">
          <ac:chgData name="Roston, Caitlin" userId="241328e4-9bcf-487d-bff1-7fcf43b3fc44" providerId="ADAL" clId="{DD3FD31A-9D1C-4E76-BF76-B339DFAD6CF6}" dt="2023-10-13T14:59:03.978" v="2153" actId="207"/>
          <ac:spMkLst>
            <pc:docMk/>
            <pc:sldMk cId="354357338" sldId="410"/>
            <ac:spMk id="8" creationId="{B9AD10BA-95F4-BD8F-850B-3E8DAE41BCBC}"/>
          </ac:spMkLst>
        </pc:spChg>
        <pc:spChg chg="mod topLvl">
          <ac:chgData name="Roston, Caitlin" userId="241328e4-9bcf-487d-bff1-7fcf43b3fc44" providerId="ADAL" clId="{DD3FD31A-9D1C-4E76-BF76-B339DFAD6CF6}" dt="2023-10-13T14:58:58.307" v="2152" actId="1076"/>
          <ac:spMkLst>
            <pc:docMk/>
            <pc:sldMk cId="354357338" sldId="410"/>
            <ac:spMk id="16" creationId="{318B03CA-32E3-1DCC-C7A8-8368FA484A25}"/>
          </ac:spMkLst>
        </pc:spChg>
        <pc:spChg chg="del mod topLvl">
          <ac:chgData name="Roston, Caitlin" userId="241328e4-9bcf-487d-bff1-7fcf43b3fc44" providerId="ADAL" clId="{DD3FD31A-9D1C-4E76-BF76-B339DFAD6CF6}" dt="2023-10-12T16:18:03.515" v="842" actId="478"/>
          <ac:spMkLst>
            <pc:docMk/>
            <pc:sldMk cId="354357338" sldId="410"/>
            <ac:spMk id="17" creationId="{34498AFF-5CB4-EFF6-C540-F63E13568FE4}"/>
          </ac:spMkLst>
        </pc:spChg>
        <pc:grpChg chg="add del mod">
          <ac:chgData name="Roston, Caitlin" userId="241328e4-9bcf-487d-bff1-7fcf43b3fc44" providerId="ADAL" clId="{DD3FD31A-9D1C-4E76-BF76-B339DFAD6CF6}" dt="2023-10-12T16:18:03.515" v="842" actId="478"/>
          <ac:grpSpMkLst>
            <pc:docMk/>
            <pc:sldMk cId="354357338" sldId="410"/>
            <ac:grpSpMk id="3" creationId="{FFD77BC5-B0FB-3A8B-EB3B-F298C9BEEEA7}"/>
          </ac:grpSpMkLst>
        </pc:grpChg>
        <pc:grpChg chg="add del mod">
          <ac:chgData name="Roston, Caitlin" userId="241328e4-9bcf-487d-bff1-7fcf43b3fc44" providerId="ADAL" clId="{DD3FD31A-9D1C-4E76-BF76-B339DFAD6CF6}" dt="2023-10-12T18:59:16.980" v="1743" actId="164"/>
          <ac:grpSpMkLst>
            <pc:docMk/>
            <pc:sldMk cId="354357338" sldId="410"/>
            <ac:grpSpMk id="5" creationId="{DC07197C-9479-C12B-7699-60D4E9646348}"/>
          </ac:grpSpMkLst>
        </pc:grpChg>
        <pc:grpChg chg="add mod">
          <ac:chgData name="Roston, Caitlin" userId="241328e4-9bcf-487d-bff1-7fcf43b3fc44" providerId="ADAL" clId="{DD3FD31A-9D1C-4E76-BF76-B339DFAD6CF6}" dt="2023-10-12T18:59:16.980" v="1743" actId="164"/>
          <ac:grpSpMkLst>
            <pc:docMk/>
            <pc:sldMk cId="354357338" sldId="410"/>
            <ac:grpSpMk id="12" creationId="{9D8DE3B1-859B-79EF-4977-E6CFE6E21733}"/>
          </ac:grpSpMkLst>
        </pc:grpChg>
        <pc:grpChg chg="add mod">
          <ac:chgData name="Roston, Caitlin" userId="241328e4-9bcf-487d-bff1-7fcf43b3fc44" providerId="ADAL" clId="{DD3FD31A-9D1C-4E76-BF76-B339DFAD6CF6}" dt="2023-10-13T14:57:17.011" v="2141" actId="1036"/>
          <ac:grpSpMkLst>
            <pc:docMk/>
            <pc:sldMk cId="354357338" sldId="410"/>
            <ac:grpSpMk id="13" creationId="{E704C977-68B8-CDE9-ED12-BA7B8C8DDEA9}"/>
          </ac:grpSpMkLst>
        </pc:grpChg>
        <pc:grpChg chg="mod topLvl">
          <ac:chgData name="Roston, Caitlin" userId="241328e4-9bcf-487d-bff1-7fcf43b3fc44" providerId="ADAL" clId="{DD3FD31A-9D1C-4E76-BF76-B339DFAD6CF6}" dt="2023-10-12T18:58:02.411" v="1726" actId="165"/>
          <ac:grpSpMkLst>
            <pc:docMk/>
            <pc:sldMk cId="354357338" sldId="410"/>
            <ac:grpSpMk id="15" creationId="{A770018E-7B28-9949-0156-F63DE2BC301E}"/>
          </ac:grpSpMkLst>
        </pc:grpChg>
        <pc:picChg chg="mod modCrop">
          <ac:chgData name="Roston, Caitlin" userId="241328e4-9bcf-487d-bff1-7fcf43b3fc44" providerId="ADAL" clId="{DD3FD31A-9D1C-4E76-BF76-B339DFAD6CF6}" dt="2023-10-12T18:58:02.411" v="1726" actId="165"/>
          <ac:picMkLst>
            <pc:docMk/>
            <pc:sldMk cId="354357338" sldId="410"/>
            <ac:picMk id="7" creationId="{263DDE48-07FF-CBB1-F52B-581C41093127}"/>
          </ac:picMkLst>
        </pc:picChg>
        <pc:picChg chg="add mod">
          <ac:chgData name="Roston, Caitlin" userId="241328e4-9bcf-487d-bff1-7fcf43b3fc44" providerId="ADAL" clId="{DD3FD31A-9D1C-4E76-BF76-B339DFAD6CF6}" dt="2023-10-12T18:58:39.763" v="1740" actId="164"/>
          <ac:picMkLst>
            <pc:docMk/>
            <pc:sldMk cId="354357338" sldId="410"/>
            <ac:picMk id="9" creationId="{FF0432A8-EC38-D51A-0C54-CE16F257CC5D}"/>
          </ac:picMkLst>
        </pc:picChg>
        <pc:picChg chg="add mod">
          <ac:chgData name="Roston, Caitlin" userId="241328e4-9bcf-487d-bff1-7fcf43b3fc44" providerId="ADAL" clId="{DD3FD31A-9D1C-4E76-BF76-B339DFAD6CF6}" dt="2023-10-12T18:58:39.763" v="1740" actId="164"/>
          <ac:picMkLst>
            <pc:docMk/>
            <pc:sldMk cId="354357338" sldId="410"/>
            <ac:picMk id="11" creationId="{35888FB3-82EA-8ED3-C5CE-2721C0692489}"/>
          </ac:picMkLst>
        </pc:picChg>
      </pc:sldChg>
      <pc:sldChg chg="delSp modSp del mod">
        <pc:chgData name="Roston, Caitlin" userId="241328e4-9bcf-487d-bff1-7fcf43b3fc44" providerId="ADAL" clId="{DD3FD31A-9D1C-4E76-BF76-B339DFAD6CF6}" dt="2023-10-12T15:51:54.385" v="86" actId="2696"/>
        <pc:sldMkLst>
          <pc:docMk/>
          <pc:sldMk cId="4248846863" sldId="411"/>
        </pc:sldMkLst>
        <pc:spChg chg="del">
          <ac:chgData name="Roston, Caitlin" userId="241328e4-9bcf-487d-bff1-7fcf43b3fc44" providerId="ADAL" clId="{DD3FD31A-9D1C-4E76-BF76-B339DFAD6CF6}" dt="2023-10-12T15:44:37.204" v="41" actId="478"/>
          <ac:spMkLst>
            <pc:docMk/>
            <pc:sldMk cId="4248846863" sldId="411"/>
            <ac:spMk id="15" creationId="{63FBE606-0990-FD9B-719E-E16AA05F54BA}"/>
          </ac:spMkLst>
        </pc:spChg>
        <pc:spChg chg="del">
          <ac:chgData name="Roston, Caitlin" userId="241328e4-9bcf-487d-bff1-7fcf43b3fc44" providerId="ADAL" clId="{DD3FD31A-9D1C-4E76-BF76-B339DFAD6CF6}" dt="2023-10-12T15:44:41.265" v="43" actId="478"/>
          <ac:spMkLst>
            <pc:docMk/>
            <pc:sldMk cId="4248846863" sldId="411"/>
            <ac:spMk id="16" creationId="{61E24C45-DAF0-B6C2-590A-3E9322CE3139}"/>
          </ac:spMkLst>
        </pc:spChg>
        <pc:spChg chg="del">
          <ac:chgData name="Roston, Caitlin" userId="241328e4-9bcf-487d-bff1-7fcf43b3fc44" providerId="ADAL" clId="{DD3FD31A-9D1C-4E76-BF76-B339DFAD6CF6}" dt="2023-10-12T15:44:39.022" v="42" actId="478"/>
          <ac:spMkLst>
            <pc:docMk/>
            <pc:sldMk cId="4248846863" sldId="411"/>
            <ac:spMk id="17" creationId="{02BC53C2-64D1-EF54-6CA2-6525669856CE}"/>
          </ac:spMkLst>
        </pc:spChg>
        <pc:spChg chg="mod">
          <ac:chgData name="Roston, Caitlin" userId="241328e4-9bcf-487d-bff1-7fcf43b3fc44" providerId="ADAL" clId="{DD3FD31A-9D1C-4E76-BF76-B339DFAD6CF6}" dt="2023-10-12T15:51:02.832" v="85" actId="1076"/>
          <ac:spMkLst>
            <pc:docMk/>
            <pc:sldMk cId="4248846863" sldId="411"/>
            <ac:spMk id="19" creationId="{49AFB5A9-FE9B-ECD5-2632-B717238585D9}"/>
          </ac:spMkLst>
        </pc:spChg>
        <pc:grpChg chg="del">
          <ac:chgData name="Roston, Caitlin" userId="241328e4-9bcf-487d-bff1-7fcf43b3fc44" providerId="ADAL" clId="{DD3FD31A-9D1C-4E76-BF76-B339DFAD6CF6}" dt="2023-10-12T15:44:41.265" v="43" actId="478"/>
          <ac:grpSpMkLst>
            <pc:docMk/>
            <pc:sldMk cId="4248846863" sldId="411"/>
            <ac:grpSpMk id="20" creationId="{DEA2AEE8-CCE0-498E-690C-D57D20A9D847}"/>
          </ac:grpSpMkLst>
        </pc:grpChg>
        <pc:picChg chg="mod">
          <ac:chgData name="Roston, Caitlin" userId="241328e4-9bcf-487d-bff1-7fcf43b3fc44" providerId="ADAL" clId="{DD3FD31A-9D1C-4E76-BF76-B339DFAD6CF6}" dt="2023-10-12T15:46:08.984" v="61" actId="1076"/>
          <ac:picMkLst>
            <pc:docMk/>
            <pc:sldMk cId="4248846863" sldId="411"/>
            <ac:picMk id="8" creationId="{9AD20447-9698-DFA0-3478-6A0518150105}"/>
          </ac:picMkLst>
        </pc:picChg>
        <pc:picChg chg="mod">
          <ac:chgData name="Roston, Caitlin" userId="241328e4-9bcf-487d-bff1-7fcf43b3fc44" providerId="ADAL" clId="{DD3FD31A-9D1C-4E76-BF76-B339DFAD6CF6}" dt="2023-10-12T15:46:12.667" v="62" actId="1076"/>
          <ac:picMkLst>
            <pc:docMk/>
            <pc:sldMk cId="4248846863" sldId="411"/>
            <ac:picMk id="10" creationId="{CC3542B6-56AC-6272-7EFE-D231DA5A2DDB}"/>
          </ac:picMkLst>
        </pc:picChg>
        <pc:picChg chg="mod">
          <ac:chgData name="Roston, Caitlin" userId="241328e4-9bcf-487d-bff1-7fcf43b3fc44" providerId="ADAL" clId="{DD3FD31A-9D1C-4E76-BF76-B339DFAD6CF6}" dt="2023-10-12T15:46:18.777" v="63" actId="1076"/>
          <ac:picMkLst>
            <pc:docMk/>
            <pc:sldMk cId="4248846863" sldId="411"/>
            <ac:picMk id="12" creationId="{0B5963BD-7A28-6291-E87F-C033C8EC5B5B}"/>
          </ac:picMkLst>
        </pc:picChg>
      </pc:sldChg>
      <pc:sldChg chg="addSp modSp mod modTransition modNotes">
        <pc:chgData name="Roston, Caitlin" userId="241328e4-9bcf-487d-bff1-7fcf43b3fc44" providerId="ADAL" clId="{DD3FD31A-9D1C-4E76-BF76-B339DFAD6CF6}" dt="2023-10-18T16:39:12.301" v="2300"/>
        <pc:sldMkLst>
          <pc:docMk/>
          <pc:sldMk cId="2962731604" sldId="412"/>
        </pc:sldMkLst>
        <pc:spChg chg="mod">
          <ac:chgData name="Roston, Caitlin" userId="241328e4-9bcf-487d-bff1-7fcf43b3fc44" providerId="ADAL" clId="{DD3FD31A-9D1C-4E76-BF76-B339DFAD6CF6}" dt="2023-10-12T19:02:23.954" v="1751" actId="14100"/>
          <ac:spMkLst>
            <pc:docMk/>
            <pc:sldMk cId="2962731604" sldId="412"/>
            <ac:spMk id="4" creationId="{DBBADA26-99DC-B8E1-C6A7-8133AA36DED2}"/>
          </ac:spMkLst>
        </pc:spChg>
        <pc:spChg chg="mod">
          <ac:chgData name="Roston, Caitlin" userId="241328e4-9bcf-487d-bff1-7fcf43b3fc44" providerId="ADAL" clId="{DD3FD31A-9D1C-4E76-BF76-B339DFAD6CF6}" dt="2023-10-12T20:43:40.813" v="1792" actId="14100"/>
          <ac:spMkLst>
            <pc:docMk/>
            <pc:sldMk cId="2962731604" sldId="412"/>
            <ac:spMk id="5" creationId="{8694EBC8-D214-0182-65DE-CC04F58A561F}"/>
          </ac:spMkLst>
        </pc:spChg>
        <pc:spChg chg="mod">
          <ac:chgData name="Roston, Caitlin" userId="241328e4-9bcf-487d-bff1-7fcf43b3fc44" providerId="ADAL" clId="{DD3FD31A-9D1C-4E76-BF76-B339DFAD6CF6}" dt="2023-10-12T19:02:19.095" v="1750" actId="14100"/>
          <ac:spMkLst>
            <pc:docMk/>
            <pc:sldMk cId="2962731604" sldId="412"/>
            <ac:spMk id="6" creationId="{C415AB20-80B5-208E-7E9C-AAC8033E9557}"/>
          </ac:spMkLst>
        </pc:spChg>
        <pc:spChg chg="mod">
          <ac:chgData name="Roston, Caitlin" userId="241328e4-9bcf-487d-bff1-7fcf43b3fc44" providerId="ADAL" clId="{DD3FD31A-9D1C-4E76-BF76-B339DFAD6CF6}" dt="2023-10-12T19:02:16.320" v="1749" actId="14100"/>
          <ac:spMkLst>
            <pc:docMk/>
            <pc:sldMk cId="2962731604" sldId="412"/>
            <ac:spMk id="7" creationId="{69ABB3DA-9B0B-9D4B-B55E-43D33E6938B1}"/>
          </ac:spMkLst>
        </pc:spChg>
        <pc:spChg chg="mod">
          <ac:chgData name="Roston, Caitlin" userId="241328e4-9bcf-487d-bff1-7fcf43b3fc44" providerId="ADAL" clId="{DD3FD31A-9D1C-4E76-BF76-B339DFAD6CF6}" dt="2023-10-12T18:49:54.672" v="1657" actId="1076"/>
          <ac:spMkLst>
            <pc:docMk/>
            <pc:sldMk cId="2962731604" sldId="412"/>
            <ac:spMk id="8" creationId="{A242A716-290C-5E84-B821-1F74E5D190DD}"/>
          </ac:spMkLst>
        </pc:spChg>
        <pc:spChg chg="mod">
          <ac:chgData name="Roston, Caitlin" userId="241328e4-9bcf-487d-bff1-7fcf43b3fc44" providerId="ADAL" clId="{DD3FD31A-9D1C-4E76-BF76-B339DFAD6CF6}" dt="2023-10-12T18:50:32.863" v="1687" actId="1035"/>
          <ac:spMkLst>
            <pc:docMk/>
            <pc:sldMk cId="2962731604" sldId="412"/>
            <ac:spMk id="19" creationId="{F674F3FC-E51C-B3E8-A5A0-81D848547EA6}"/>
          </ac:spMkLst>
        </pc:spChg>
        <pc:spChg chg="mod">
          <ac:chgData name="Roston, Caitlin" userId="241328e4-9bcf-487d-bff1-7fcf43b3fc44" providerId="ADAL" clId="{DD3FD31A-9D1C-4E76-BF76-B339DFAD6CF6}" dt="2023-10-12T18:50:32.863" v="1687" actId="1035"/>
          <ac:spMkLst>
            <pc:docMk/>
            <pc:sldMk cId="2962731604" sldId="412"/>
            <ac:spMk id="20" creationId="{979F3E8D-912A-D556-5606-DAB84644A7AE}"/>
          </ac:spMkLst>
        </pc:spChg>
        <pc:spChg chg="mod">
          <ac:chgData name="Roston, Caitlin" userId="241328e4-9bcf-487d-bff1-7fcf43b3fc44" providerId="ADAL" clId="{DD3FD31A-9D1C-4E76-BF76-B339DFAD6CF6}" dt="2023-10-12T18:50:32.863" v="1687" actId="1035"/>
          <ac:spMkLst>
            <pc:docMk/>
            <pc:sldMk cId="2962731604" sldId="412"/>
            <ac:spMk id="21" creationId="{853D95CA-04CD-E2B9-77BA-54A9CDFA21C8}"/>
          </ac:spMkLst>
        </pc:spChg>
        <pc:spChg chg="mod">
          <ac:chgData name="Roston, Caitlin" userId="241328e4-9bcf-487d-bff1-7fcf43b3fc44" providerId="ADAL" clId="{DD3FD31A-9D1C-4E76-BF76-B339DFAD6CF6}" dt="2023-10-12T18:50:03.476" v="1658" actId="1076"/>
          <ac:spMkLst>
            <pc:docMk/>
            <pc:sldMk cId="2962731604" sldId="412"/>
            <ac:spMk id="24" creationId="{0668DCFD-7B85-6BF5-E396-BB4D5FD8223E}"/>
          </ac:spMkLst>
        </pc:spChg>
        <pc:grpChg chg="add mod">
          <ac:chgData name="Roston, Caitlin" userId="241328e4-9bcf-487d-bff1-7fcf43b3fc44" providerId="ADAL" clId="{DD3FD31A-9D1C-4E76-BF76-B339DFAD6CF6}" dt="2023-10-12T18:51:10.628" v="1689" actId="14100"/>
          <ac:grpSpMkLst>
            <pc:docMk/>
            <pc:sldMk cId="2962731604" sldId="412"/>
            <ac:grpSpMk id="3" creationId="{556FBAB1-75DA-EBE6-87C9-B511BAC02777}"/>
          </ac:grpSpMkLst>
        </pc:grpChg>
        <pc:grpChg chg="mod">
          <ac:chgData name="Roston, Caitlin" userId="241328e4-9bcf-487d-bff1-7fcf43b3fc44" providerId="ADAL" clId="{DD3FD31A-9D1C-4E76-BF76-B339DFAD6CF6}" dt="2023-10-12T16:25:11.391" v="936" actId="164"/>
          <ac:grpSpMkLst>
            <pc:docMk/>
            <pc:sldMk cId="2962731604" sldId="412"/>
            <ac:grpSpMk id="26" creationId="{C98E71F4-7203-D7C5-9787-A0F65BA6C404}"/>
          </ac:grpSpMkLst>
        </pc:grpChg>
        <pc:picChg chg="mod">
          <ac:chgData name="Roston, Caitlin" userId="241328e4-9bcf-487d-bff1-7fcf43b3fc44" providerId="ADAL" clId="{DD3FD31A-9D1C-4E76-BF76-B339DFAD6CF6}" dt="2023-10-12T18:50:10.472" v="1659" actId="1076"/>
          <ac:picMkLst>
            <pc:docMk/>
            <pc:sldMk cId="2962731604" sldId="412"/>
            <ac:picMk id="9" creationId="{CBB80145-D2FE-A472-0B38-164CD764B820}"/>
          </ac:picMkLst>
        </pc:picChg>
        <pc:picChg chg="mod modCrop">
          <ac:chgData name="Roston, Caitlin" userId="241328e4-9bcf-487d-bff1-7fcf43b3fc44" providerId="ADAL" clId="{DD3FD31A-9D1C-4E76-BF76-B339DFAD6CF6}" dt="2023-10-12T18:49:42.538" v="1656" actId="14100"/>
          <ac:picMkLst>
            <pc:docMk/>
            <pc:sldMk cId="2962731604" sldId="412"/>
            <ac:picMk id="11" creationId="{999582C3-EE6B-F66F-B29E-265CBEC11116}"/>
          </ac:picMkLst>
        </pc:picChg>
      </pc:sldChg>
      <pc:sldChg chg="modSp mod modTransition modNotes">
        <pc:chgData name="Roston, Caitlin" userId="241328e4-9bcf-487d-bff1-7fcf43b3fc44" providerId="ADAL" clId="{DD3FD31A-9D1C-4E76-BF76-B339DFAD6CF6}" dt="2023-10-18T16:39:12.301" v="2300"/>
        <pc:sldMkLst>
          <pc:docMk/>
          <pc:sldMk cId="1208643919" sldId="413"/>
        </pc:sldMkLst>
        <pc:spChg chg="mod">
          <ac:chgData name="Roston, Caitlin" userId="241328e4-9bcf-487d-bff1-7fcf43b3fc44" providerId="ADAL" clId="{DD3FD31A-9D1C-4E76-BF76-B339DFAD6CF6}" dt="2023-10-12T16:26:52.998" v="950" actId="2711"/>
          <ac:spMkLst>
            <pc:docMk/>
            <pc:sldMk cId="1208643919" sldId="413"/>
            <ac:spMk id="9" creationId="{41790703-BE1F-4BEA-0B3A-6E1376640054}"/>
          </ac:spMkLst>
        </pc:spChg>
      </pc:sldChg>
      <pc:sldChg chg="addSp modSp mod modTransition modNotes">
        <pc:chgData name="Roston, Caitlin" userId="241328e4-9bcf-487d-bff1-7fcf43b3fc44" providerId="ADAL" clId="{DD3FD31A-9D1C-4E76-BF76-B339DFAD6CF6}" dt="2023-10-18T16:39:12.301" v="2300"/>
        <pc:sldMkLst>
          <pc:docMk/>
          <pc:sldMk cId="667483325" sldId="414"/>
        </pc:sldMkLst>
        <pc:spChg chg="mod">
          <ac:chgData name="Roston, Caitlin" userId="241328e4-9bcf-487d-bff1-7fcf43b3fc44" providerId="ADAL" clId="{DD3FD31A-9D1C-4E76-BF76-B339DFAD6CF6}" dt="2023-10-12T20:49:25.384" v="1832" actId="20577"/>
          <ac:spMkLst>
            <pc:docMk/>
            <pc:sldMk cId="667483325" sldId="414"/>
            <ac:spMk id="4" creationId="{6E7B74B1-A740-317D-C1B5-7E88B9FC0695}"/>
          </ac:spMkLst>
        </pc:spChg>
        <pc:spChg chg="mod">
          <ac:chgData name="Roston, Caitlin" userId="241328e4-9bcf-487d-bff1-7fcf43b3fc44" providerId="ADAL" clId="{DD3FD31A-9D1C-4E76-BF76-B339DFAD6CF6}" dt="2023-10-12T16:29:33.958" v="993" actId="164"/>
          <ac:spMkLst>
            <pc:docMk/>
            <pc:sldMk cId="667483325" sldId="414"/>
            <ac:spMk id="5" creationId="{72E27E3D-B768-26CD-2289-4E88D398B588}"/>
          </ac:spMkLst>
        </pc:spChg>
        <pc:spChg chg="mod">
          <ac:chgData name="Roston, Caitlin" userId="241328e4-9bcf-487d-bff1-7fcf43b3fc44" providerId="ADAL" clId="{DD3FD31A-9D1C-4E76-BF76-B339DFAD6CF6}" dt="2023-10-12T16:29:33.958" v="993" actId="164"/>
          <ac:spMkLst>
            <pc:docMk/>
            <pc:sldMk cId="667483325" sldId="414"/>
            <ac:spMk id="6" creationId="{3C1B52BC-8095-6C9F-5DFA-D20124EBF418}"/>
          </ac:spMkLst>
        </pc:spChg>
        <pc:grpChg chg="add mod">
          <ac:chgData name="Roston, Caitlin" userId="241328e4-9bcf-487d-bff1-7fcf43b3fc44" providerId="ADAL" clId="{DD3FD31A-9D1C-4E76-BF76-B339DFAD6CF6}" dt="2023-10-12T16:29:42.654" v="999" actId="1076"/>
          <ac:grpSpMkLst>
            <pc:docMk/>
            <pc:sldMk cId="667483325" sldId="414"/>
            <ac:grpSpMk id="3" creationId="{E0C1A06F-38B2-5584-53DD-37FDE3730481}"/>
          </ac:grpSpMkLst>
        </pc:grpChg>
      </pc:sldChg>
      <pc:sldChg chg="modTransition">
        <pc:chgData name="Roston, Caitlin" userId="241328e4-9bcf-487d-bff1-7fcf43b3fc44" providerId="ADAL" clId="{DD3FD31A-9D1C-4E76-BF76-B339DFAD6CF6}" dt="2023-10-18T16:39:12.301" v="2300"/>
        <pc:sldMkLst>
          <pc:docMk/>
          <pc:sldMk cId="3101575796" sldId="415"/>
        </pc:sldMkLst>
      </pc:sldChg>
      <pc:sldMasterChg chg="delSldLayout">
        <pc:chgData name="Roston, Caitlin" userId="241328e4-9bcf-487d-bff1-7fcf43b3fc44" providerId="ADAL" clId="{DD3FD31A-9D1C-4E76-BF76-B339DFAD6CF6}" dt="2023-10-12T14:24:21.266" v="39" actId="2696"/>
        <pc:sldMasterMkLst>
          <pc:docMk/>
          <pc:sldMasterMk cId="1697882333" sldId="2147483672"/>
        </pc:sldMasterMkLst>
        <pc:sldLayoutChg chg="del">
          <pc:chgData name="Roston, Caitlin" userId="241328e4-9bcf-487d-bff1-7fcf43b3fc44" providerId="ADAL" clId="{DD3FD31A-9D1C-4E76-BF76-B339DFAD6CF6}" dt="2023-10-12T14:24:21.266" v="39" actId="2696"/>
          <pc:sldLayoutMkLst>
            <pc:docMk/>
            <pc:sldMasterMk cId="1697882333" sldId="2147483672"/>
            <pc:sldLayoutMk cId="4048641647" sldId="2147483675"/>
          </pc:sldLayoutMkLst>
        </pc:sldLayoutChg>
      </pc:sldMasterChg>
    </pc:docChg>
  </pc:docChgLst>
  <pc:docChgLst>
    <pc:chgData name="Castelli, Vivian" userId="S::vivian.castelli@uconn.edu::7af0207b-4587-406e-af5b-833abbbe2ea0" providerId="AD" clId="Web-{CC8B9416-E7D0-7811-3130-B836BA5190BF}"/>
    <pc:docChg chg="modSld">
      <pc:chgData name="Castelli, Vivian" userId="S::vivian.castelli@uconn.edu::7af0207b-4587-406e-af5b-833abbbe2ea0" providerId="AD" clId="Web-{CC8B9416-E7D0-7811-3130-B836BA5190BF}" dt="2023-10-11T16:48:16.505" v="286" actId="20577"/>
      <pc:docMkLst>
        <pc:docMk/>
      </pc:docMkLst>
      <pc:sldChg chg="modSp">
        <pc:chgData name="Castelli, Vivian" userId="S::vivian.castelli@uconn.edu::7af0207b-4587-406e-af5b-833abbbe2ea0" providerId="AD" clId="Web-{CC8B9416-E7D0-7811-3130-B836BA5190BF}" dt="2023-10-11T16:26:30.549" v="2" actId="20577"/>
        <pc:sldMkLst>
          <pc:docMk/>
          <pc:sldMk cId="3635440044" sldId="337"/>
        </pc:sldMkLst>
        <pc:spChg chg="mod">
          <ac:chgData name="Castelli, Vivian" userId="S::vivian.castelli@uconn.edu::7af0207b-4587-406e-af5b-833abbbe2ea0" providerId="AD" clId="Web-{CC8B9416-E7D0-7811-3130-B836BA5190BF}" dt="2023-10-11T16:26:30.549" v="2" actId="20577"/>
          <ac:spMkLst>
            <pc:docMk/>
            <pc:sldMk cId="3635440044" sldId="337"/>
            <ac:spMk id="4" creationId="{00000000-0000-0000-0000-000000000000}"/>
          </ac:spMkLst>
        </pc:spChg>
      </pc:sldChg>
      <pc:sldChg chg="modSp">
        <pc:chgData name="Castelli, Vivian" userId="S::vivian.castelli@uconn.edu::7af0207b-4587-406e-af5b-833abbbe2ea0" providerId="AD" clId="Web-{CC8B9416-E7D0-7811-3130-B836BA5190BF}" dt="2023-10-11T16:48:16.505" v="286" actId="20577"/>
        <pc:sldMkLst>
          <pc:docMk/>
          <pc:sldMk cId="823507562" sldId="352"/>
        </pc:sldMkLst>
        <pc:spChg chg="mod">
          <ac:chgData name="Castelli, Vivian" userId="S::vivian.castelli@uconn.edu::7af0207b-4587-406e-af5b-833abbbe2ea0" providerId="AD" clId="Web-{CC8B9416-E7D0-7811-3130-B836BA5190BF}" dt="2023-10-11T16:48:16.505" v="286" actId="20577"/>
          <ac:spMkLst>
            <pc:docMk/>
            <pc:sldMk cId="823507562" sldId="352"/>
            <ac:spMk id="2" creationId="{00000000-0000-0000-0000-000000000000}"/>
          </ac:spMkLst>
        </pc:spChg>
      </pc:sldChg>
      <pc:sldChg chg="modSp">
        <pc:chgData name="Castelli, Vivian" userId="S::vivian.castelli@uconn.edu::7af0207b-4587-406e-af5b-833abbbe2ea0" providerId="AD" clId="Web-{CC8B9416-E7D0-7811-3130-B836BA5190BF}" dt="2023-10-11T16:46:37.158" v="282"/>
        <pc:sldMkLst>
          <pc:docMk/>
          <pc:sldMk cId="1229603489" sldId="356"/>
        </pc:sldMkLst>
        <pc:spChg chg="mod">
          <ac:chgData name="Castelli, Vivian" userId="S::vivian.castelli@uconn.edu::7af0207b-4587-406e-af5b-833abbbe2ea0" providerId="AD" clId="Web-{CC8B9416-E7D0-7811-3130-B836BA5190BF}" dt="2023-10-11T16:27:44.926" v="19" actId="20577"/>
          <ac:spMkLst>
            <pc:docMk/>
            <pc:sldMk cId="1229603489" sldId="356"/>
            <ac:spMk id="8" creationId="{5C19F12E-4B7B-4C0D-9708-6B5160BAF54B}"/>
          </ac:spMkLst>
        </pc:spChg>
        <pc:graphicFrameChg chg="mod modGraphic">
          <ac:chgData name="Castelli, Vivian" userId="S::vivian.castelli@uconn.edu::7af0207b-4587-406e-af5b-833abbbe2ea0" providerId="AD" clId="Web-{CC8B9416-E7D0-7811-3130-B836BA5190BF}" dt="2023-10-11T16:46:37.158" v="282"/>
          <ac:graphicFrameMkLst>
            <pc:docMk/>
            <pc:sldMk cId="1229603489" sldId="356"/>
            <ac:graphicFrameMk id="7" creationId="{00000000-0000-0000-0000-000000000000}"/>
          </ac:graphicFrameMkLst>
        </pc:graphicFrameChg>
      </pc:sldChg>
      <pc:sldChg chg="modSp">
        <pc:chgData name="Castelli, Vivian" userId="S::vivian.castelli@uconn.edu::7af0207b-4587-406e-af5b-833abbbe2ea0" providerId="AD" clId="Web-{CC8B9416-E7D0-7811-3130-B836BA5190BF}" dt="2023-10-11T16:47:45.504" v="284" actId="1076"/>
        <pc:sldMkLst>
          <pc:docMk/>
          <pc:sldMk cId="1695773022" sldId="357"/>
        </pc:sldMkLst>
        <pc:spChg chg="mod">
          <ac:chgData name="Castelli, Vivian" userId="S::vivian.castelli@uconn.edu::7af0207b-4587-406e-af5b-833abbbe2ea0" providerId="AD" clId="Web-{CC8B9416-E7D0-7811-3130-B836BA5190BF}" dt="2023-10-11T16:47:45.504" v="284" actId="1076"/>
          <ac:spMkLst>
            <pc:docMk/>
            <pc:sldMk cId="1695773022" sldId="357"/>
            <ac:spMk id="3" creationId="{00000000-0000-0000-0000-000000000000}"/>
          </ac:spMkLst>
        </pc:spChg>
        <pc:graphicFrameChg chg="modGraphic">
          <ac:chgData name="Castelli, Vivian" userId="S::vivian.castelli@uconn.edu::7af0207b-4587-406e-af5b-833abbbe2ea0" providerId="AD" clId="Web-{CC8B9416-E7D0-7811-3130-B836BA5190BF}" dt="2023-10-11T16:30:36.977" v="55" actId="20577"/>
          <ac:graphicFrameMkLst>
            <pc:docMk/>
            <pc:sldMk cId="1695773022" sldId="357"/>
            <ac:graphicFrameMk id="7" creationId="{00000000-0000-0000-0000-000000000000}"/>
          </ac:graphicFrameMkLst>
        </pc:graphicFrameChg>
      </pc:sldChg>
      <pc:sldChg chg="modSp">
        <pc:chgData name="Castelli, Vivian" userId="S::vivian.castelli@uconn.edu::7af0207b-4587-406e-af5b-833abbbe2ea0" providerId="AD" clId="Web-{CC8B9416-E7D0-7811-3130-B836BA5190BF}" dt="2023-10-11T16:28:41.318" v="26" actId="20577"/>
        <pc:sldMkLst>
          <pc:docMk/>
          <pc:sldMk cId="1151114063" sldId="379"/>
        </pc:sldMkLst>
        <pc:spChg chg="mod">
          <ac:chgData name="Castelli, Vivian" userId="S::vivian.castelli@uconn.edu::7af0207b-4587-406e-af5b-833abbbe2ea0" providerId="AD" clId="Web-{CC8B9416-E7D0-7811-3130-B836BA5190BF}" dt="2023-10-11T16:28:41.318" v="26" actId="20577"/>
          <ac:spMkLst>
            <pc:docMk/>
            <pc:sldMk cId="1151114063" sldId="379"/>
            <ac:spMk id="2" creationId="{00000000-0000-0000-0000-000000000000}"/>
          </ac:spMkLst>
        </pc:spChg>
      </pc:sldChg>
      <pc:sldChg chg="modSp">
        <pc:chgData name="Castelli, Vivian" userId="S::vivian.castelli@uconn.edu::7af0207b-4587-406e-af5b-833abbbe2ea0" providerId="AD" clId="Web-{CC8B9416-E7D0-7811-3130-B836BA5190BF}" dt="2023-10-11T16:47:17.925" v="283"/>
        <pc:sldMkLst>
          <pc:docMk/>
          <pc:sldMk cId="739650691" sldId="389"/>
        </pc:sldMkLst>
        <pc:graphicFrameChg chg="mod modGraphic">
          <ac:chgData name="Castelli, Vivian" userId="S::vivian.castelli@uconn.edu::7af0207b-4587-406e-af5b-833abbbe2ea0" providerId="AD" clId="Web-{CC8B9416-E7D0-7811-3130-B836BA5190BF}" dt="2023-10-11T16:47:17.925" v="283"/>
          <ac:graphicFrameMkLst>
            <pc:docMk/>
            <pc:sldMk cId="739650691" sldId="389"/>
            <ac:graphicFrameMk id="9" creationId="{00000000-0000-0000-0000-000000000000}"/>
          </ac:graphicFrameMkLst>
        </pc:graphicFrameChg>
      </pc:sldChg>
      <pc:sldChg chg="modSp">
        <pc:chgData name="Castelli, Vivian" userId="S::vivian.castelli@uconn.edu::7af0207b-4587-406e-af5b-833abbbe2ea0" providerId="AD" clId="Web-{CC8B9416-E7D0-7811-3130-B836BA5190BF}" dt="2023-10-11T16:27:33.128" v="17" actId="20577"/>
        <pc:sldMkLst>
          <pc:docMk/>
          <pc:sldMk cId="2624656750" sldId="393"/>
        </pc:sldMkLst>
        <pc:spChg chg="mod">
          <ac:chgData name="Castelli, Vivian" userId="S::vivian.castelli@uconn.edu::7af0207b-4587-406e-af5b-833abbbe2ea0" providerId="AD" clId="Web-{CC8B9416-E7D0-7811-3130-B836BA5190BF}" dt="2023-10-11T16:27:33.128" v="17" actId="20577"/>
          <ac:spMkLst>
            <pc:docMk/>
            <pc:sldMk cId="2624656750" sldId="393"/>
            <ac:spMk id="3" creationId="{00000000-0000-0000-0000-000000000000}"/>
          </ac:spMkLst>
        </pc:spChg>
      </pc:sldChg>
      <pc:sldChg chg="delSp modSp">
        <pc:chgData name="Castelli, Vivian" userId="S::vivian.castelli@uconn.edu::7af0207b-4587-406e-af5b-833abbbe2ea0" providerId="AD" clId="Web-{CC8B9416-E7D0-7811-3130-B836BA5190BF}" dt="2023-10-11T16:41:47.026" v="272" actId="1076"/>
        <pc:sldMkLst>
          <pc:docMk/>
          <pc:sldMk cId="1250244769" sldId="395"/>
        </pc:sldMkLst>
        <pc:spChg chg="mod">
          <ac:chgData name="Castelli, Vivian" userId="S::vivian.castelli@uconn.edu::7af0207b-4587-406e-af5b-833abbbe2ea0" providerId="AD" clId="Web-{CC8B9416-E7D0-7811-3130-B836BA5190BF}" dt="2023-10-11T16:39:05.615" v="237" actId="20577"/>
          <ac:spMkLst>
            <pc:docMk/>
            <pc:sldMk cId="1250244769" sldId="395"/>
            <ac:spMk id="2" creationId="{00000000-0000-0000-0000-000000000000}"/>
          </ac:spMkLst>
        </pc:spChg>
        <pc:spChg chg="del mod">
          <ac:chgData name="Castelli, Vivian" userId="S::vivian.castelli@uconn.edu::7af0207b-4587-406e-af5b-833abbbe2ea0" providerId="AD" clId="Web-{CC8B9416-E7D0-7811-3130-B836BA5190BF}" dt="2023-10-11T16:40:20.508" v="257"/>
          <ac:spMkLst>
            <pc:docMk/>
            <pc:sldMk cId="1250244769" sldId="395"/>
            <ac:spMk id="6" creationId="{00000000-0000-0000-0000-000000000000}"/>
          </ac:spMkLst>
        </pc:spChg>
        <pc:graphicFrameChg chg="mod modGraphic">
          <ac:chgData name="Castelli, Vivian" userId="S::vivian.castelli@uconn.edu::7af0207b-4587-406e-af5b-833abbbe2ea0" providerId="AD" clId="Web-{CC8B9416-E7D0-7811-3130-B836BA5190BF}" dt="2023-10-11T16:41:47.026" v="272" actId="1076"/>
          <ac:graphicFrameMkLst>
            <pc:docMk/>
            <pc:sldMk cId="1250244769" sldId="395"/>
            <ac:graphicFrameMk id="5" creationId="{00000000-0000-0000-0000-000000000000}"/>
          </ac:graphicFrameMkLst>
        </pc:graphicFrameChg>
      </pc:sldChg>
      <pc:sldChg chg="modSp">
        <pc:chgData name="Castelli, Vivian" userId="S::vivian.castelli@uconn.edu::7af0207b-4587-406e-af5b-833abbbe2ea0" providerId="AD" clId="Web-{CC8B9416-E7D0-7811-3130-B836BA5190BF}" dt="2023-10-11T16:29:21.663" v="32" actId="20577"/>
        <pc:sldMkLst>
          <pc:docMk/>
          <pc:sldMk cId="2620581496" sldId="396"/>
        </pc:sldMkLst>
        <pc:spChg chg="mod">
          <ac:chgData name="Castelli, Vivian" userId="S::vivian.castelli@uconn.edu::7af0207b-4587-406e-af5b-833abbbe2ea0" providerId="AD" clId="Web-{CC8B9416-E7D0-7811-3130-B836BA5190BF}" dt="2023-10-11T16:29:21.663" v="32" actId="20577"/>
          <ac:spMkLst>
            <pc:docMk/>
            <pc:sldMk cId="2620581496" sldId="396"/>
            <ac:spMk id="4" creationId="{0A2A343F-B741-4B44-89BB-FA8199942FB5}"/>
          </ac:spMkLst>
        </pc:spChg>
      </pc:sldChg>
      <pc:sldChg chg="modSp">
        <pc:chgData name="Castelli, Vivian" userId="S::vivian.castelli@uconn.edu::7af0207b-4587-406e-af5b-833abbbe2ea0" providerId="AD" clId="Web-{CC8B9416-E7D0-7811-3130-B836BA5190BF}" dt="2023-10-11T16:27:06.315" v="14" actId="20577"/>
        <pc:sldMkLst>
          <pc:docMk/>
          <pc:sldMk cId="3445135067" sldId="400"/>
        </pc:sldMkLst>
        <pc:spChg chg="mod">
          <ac:chgData name="Castelli, Vivian" userId="S::vivian.castelli@uconn.edu::7af0207b-4587-406e-af5b-833abbbe2ea0" providerId="AD" clId="Web-{CC8B9416-E7D0-7811-3130-B836BA5190BF}" dt="2023-10-11T16:27:06.315" v="14" actId="20577"/>
          <ac:spMkLst>
            <pc:docMk/>
            <pc:sldMk cId="3445135067" sldId="400"/>
            <ac:spMk id="3" creationId="{5BA6C261-19C5-1669-E017-A6CEE9B7B9A9}"/>
          </ac:spMkLst>
        </pc:spChg>
      </pc:sldChg>
    </pc:docChg>
  </pc:docChgLst>
  <pc:docChgLst>
    <pc:chgData name="Castelli, Vivian" userId="7af0207b-4587-406e-af5b-833abbbe2ea0" providerId="ADAL" clId="{CDDBF4FA-93F8-4563-A52B-679612386D1C}"/>
    <pc:docChg chg="undo custSel addSld delSld modSld sldOrd modSection">
      <pc:chgData name="Castelli, Vivian" userId="7af0207b-4587-406e-af5b-833abbbe2ea0" providerId="ADAL" clId="{CDDBF4FA-93F8-4563-A52B-679612386D1C}" dt="2023-10-18T13:01:49.147" v="2887" actId="1076"/>
      <pc:docMkLst>
        <pc:docMk/>
      </pc:docMkLst>
      <pc:sldChg chg="modSp mod">
        <pc:chgData name="Castelli, Vivian" userId="7af0207b-4587-406e-af5b-833abbbe2ea0" providerId="ADAL" clId="{CDDBF4FA-93F8-4563-A52B-679612386D1C}" dt="2023-10-12T13:45:27.346" v="1580" actId="1076"/>
        <pc:sldMkLst>
          <pc:docMk/>
          <pc:sldMk cId="3635440044" sldId="337"/>
        </pc:sldMkLst>
        <pc:spChg chg="mod">
          <ac:chgData name="Castelli, Vivian" userId="7af0207b-4587-406e-af5b-833abbbe2ea0" providerId="ADAL" clId="{CDDBF4FA-93F8-4563-A52B-679612386D1C}" dt="2023-10-12T13:45:27.346" v="1580" actId="1076"/>
          <ac:spMkLst>
            <pc:docMk/>
            <pc:sldMk cId="3635440044" sldId="337"/>
            <ac:spMk id="2" creationId="{00000000-0000-0000-0000-000000000000}"/>
          </ac:spMkLst>
        </pc:spChg>
        <pc:spChg chg="mod">
          <ac:chgData name="Castelli, Vivian" userId="7af0207b-4587-406e-af5b-833abbbe2ea0" providerId="ADAL" clId="{CDDBF4FA-93F8-4563-A52B-679612386D1C}" dt="2023-10-12T13:34:10.501" v="1524" actId="207"/>
          <ac:spMkLst>
            <pc:docMk/>
            <pc:sldMk cId="3635440044" sldId="337"/>
            <ac:spMk id="4" creationId="{00000000-0000-0000-0000-000000000000}"/>
          </ac:spMkLst>
        </pc:spChg>
      </pc:sldChg>
      <pc:sldChg chg="modSp mod">
        <pc:chgData name="Castelli, Vivian" userId="7af0207b-4587-406e-af5b-833abbbe2ea0" providerId="ADAL" clId="{CDDBF4FA-93F8-4563-A52B-679612386D1C}" dt="2023-10-13T12:35:00.198" v="2030" actId="113"/>
        <pc:sldMkLst>
          <pc:docMk/>
          <pc:sldMk cId="823507562" sldId="352"/>
        </pc:sldMkLst>
        <pc:spChg chg="mod">
          <ac:chgData name="Castelli, Vivian" userId="7af0207b-4587-406e-af5b-833abbbe2ea0" providerId="ADAL" clId="{CDDBF4FA-93F8-4563-A52B-679612386D1C}" dt="2023-10-13T12:33:08.532" v="2020" actId="207"/>
          <ac:spMkLst>
            <pc:docMk/>
            <pc:sldMk cId="823507562" sldId="352"/>
            <ac:spMk id="2" creationId="{00000000-0000-0000-0000-000000000000}"/>
          </ac:spMkLst>
        </pc:spChg>
        <pc:spChg chg="mod">
          <ac:chgData name="Castelli, Vivian" userId="7af0207b-4587-406e-af5b-833abbbe2ea0" providerId="ADAL" clId="{CDDBF4FA-93F8-4563-A52B-679612386D1C}" dt="2023-10-13T12:29:59.610" v="1854" actId="20577"/>
          <ac:spMkLst>
            <pc:docMk/>
            <pc:sldMk cId="823507562" sldId="352"/>
            <ac:spMk id="6" creationId="{00000000-0000-0000-0000-000000000000}"/>
          </ac:spMkLst>
        </pc:spChg>
        <pc:graphicFrameChg chg="mod">
          <ac:chgData name="Castelli, Vivian" userId="7af0207b-4587-406e-af5b-833abbbe2ea0" providerId="ADAL" clId="{CDDBF4FA-93F8-4563-A52B-679612386D1C}" dt="2023-10-13T12:35:00.198" v="2030" actId="113"/>
          <ac:graphicFrameMkLst>
            <pc:docMk/>
            <pc:sldMk cId="823507562" sldId="352"/>
            <ac:graphicFrameMk id="7" creationId="{00000000-0000-0000-0000-000000000000}"/>
          </ac:graphicFrameMkLst>
        </pc:graphicFrameChg>
      </pc:sldChg>
      <pc:sldChg chg="modSp mod">
        <pc:chgData name="Castelli, Vivian" userId="7af0207b-4587-406e-af5b-833abbbe2ea0" providerId="ADAL" clId="{CDDBF4FA-93F8-4563-A52B-679612386D1C}" dt="2023-10-17T14:25:40.798" v="2695" actId="242"/>
        <pc:sldMkLst>
          <pc:docMk/>
          <pc:sldMk cId="1229603489" sldId="356"/>
        </pc:sldMkLst>
        <pc:spChg chg="mod">
          <ac:chgData name="Castelli, Vivian" userId="7af0207b-4587-406e-af5b-833abbbe2ea0" providerId="ADAL" clId="{CDDBF4FA-93F8-4563-A52B-679612386D1C}" dt="2023-10-17T14:25:08.429" v="2690" actId="27107"/>
          <ac:spMkLst>
            <pc:docMk/>
            <pc:sldMk cId="1229603489" sldId="356"/>
            <ac:spMk id="2" creationId="{00000000-0000-0000-0000-000000000000}"/>
          </ac:spMkLst>
        </pc:spChg>
        <pc:graphicFrameChg chg="modGraphic">
          <ac:chgData name="Castelli, Vivian" userId="7af0207b-4587-406e-af5b-833abbbe2ea0" providerId="ADAL" clId="{CDDBF4FA-93F8-4563-A52B-679612386D1C}" dt="2023-10-17T14:25:40.798" v="2695" actId="242"/>
          <ac:graphicFrameMkLst>
            <pc:docMk/>
            <pc:sldMk cId="1229603489" sldId="356"/>
            <ac:graphicFrameMk id="7" creationId="{00000000-0000-0000-0000-000000000000}"/>
          </ac:graphicFrameMkLst>
        </pc:graphicFrameChg>
      </pc:sldChg>
      <pc:sldChg chg="modSp mod">
        <pc:chgData name="Castelli, Vivian" userId="7af0207b-4587-406e-af5b-833abbbe2ea0" providerId="ADAL" clId="{CDDBF4FA-93F8-4563-A52B-679612386D1C}" dt="2023-10-12T13:43:26.041" v="1579" actId="20577"/>
        <pc:sldMkLst>
          <pc:docMk/>
          <pc:sldMk cId="1695773022" sldId="357"/>
        </pc:sldMkLst>
        <pc:spChg chg="mod">
          <ac:chgData name="Castelli, Vivian" userId="7af0207b-4587-406e-af5b-833abbbe2ea0" providerId="ADAL" clId="{CDDBF4FA-93F8-4563-A52B-679612386D1C}" dt="2023-10-12T13:43:26.041" v="1579" actId="20577"/>
          <ac:spMkLst>
            <pc:docMk/>
            <pc:sldMk cId="1695773022" sldId="357"/>
            <ac:spMk id="2" creationId="{00000000-0000-0000-0000-000000000000}"/>
          </ac:spMkLst>
        </pc:spChg>
      </pc:sldChg>
      <pc:sldChg chg="modSp mod">
        <pc:chgData name="Castelli, Vivian" userId="7af0207b-4587-406e-af5b-833abbbe2ea0" providerId="ADAL" clId="{CDDBF4FA-93F8-4563-A52B-679612386D1C}" dt="2023-10-17T14:37:43.083" v="2858" actId="1076"/>
        <pc:sldMkLst>
          <pc:docMk/>
          <pc:sldMk cId="32958303" sldId="361"/>
        </pc:sldMkLst>
        <pc:spChg chg="mod">
          <ac:chgData name="Castelli, Vivian" userId="7af0207b-4587-406e-af5b-833abbbe2ea0" providerId="ADAL" clId="{CDDBF4FA-93F8-4563-A52B-679612386D1C}" dt="2023-10-17T14:37:43.083" v="2858" actId="1076"/>
          <ac:spMkLst>
            <pc:docMk/>
            <pc:sldMk cId="32958303" sldId="361"/>
            <ac:spMk id="2" creationId="{00000000-0000-0000-0000-000000000000}"/>
          </ac:spMkLst>
        </pc:spChg>
        <pc:spChg chg="mod">
          <ac:chgData name="Castelli, Vivian" userId="7af0207b-4587-406e-af5b-833abbbe2ea0" providerId="ADAL" clId="{CDDBF4FA-93F8-4563-A52B-679612386D1C}" dt="2023-10-12T13:36:29.284" v="1541" actId="207"/>
          <ac:spMkLst>
            <pc:docMk/>
            <pc:sldMk cId="32958303" sldId="361"/>
            <ac:spMk id="3" creationId="{00000000-0000-0000-0000-000000000000}"/>
          </ac:spMkLst>
        </pc:spChg>
      </pc:sldChg>
      <pc:sldChg chg="modSp mod">
        <pc:chgData name="Castelli, Vivian" userId="7af0207b-4587-406e-af5b-833abbbe2ea0" providerId="ADAL" clId="{CDDBF4FA-93F8-4563-A52B-679612386D1C}" dt="2023-10-17T14:32:20.852" v="2728" actId="255"/>
        <pc:sldMkLst>
          <pc:docMk/>
          <pc:sldMk cId="1310649759" sldId="362"/>
        </pc:sldMkLst>
        <pc:spChg chg="mod">
          <ac:chgData name="Castelli, Vivian" userId="7af0207b-4587-406e-af5b-833abbbe2ea0" providerId="ADAL" clId="{CDDBF4FA-93F8-4563-A52B-679612386D1C}" dt="2023-10-17T14:32:20.852" v="2728" actId="255"/>
          <ac:spMkLst>
            <pc:docMk/>
            <pc:sldMk cId="1310649759" sldId="362"/>
            <ac:spMk id="3" creationId="{00000000-0000-0000-0000-000000000000}"/>
          </ac:spMkLst>
        </pc:spChg>
      </pc:sldChg>
      <pc:sldChg chg="modSp mod">
        <pc:chgData name="Castelli, Vivian" userId="7af0207b-4587-406e-af5b-833abbbe2ea0" providerId="ADAL" clId="{CDDBF4FA-93F8-4563-A52B-679612386D1C}" dt="2023-10-17T14:33:56.965" v="2734" actId="255"/>
        <pc:sldMkLst>
          <pc:docMk/>
          <pc:sldMk cId="1151114063" sldId="379"/>
        </pc:sldMkLst>
        <pc:spChg chg="mod">
          <ac:chgData name="Castelli, Vivian" userId="7af0207b-4587-406e-af5b-833abbbe2ea0" providerId="ADAL" clId="{CDDBF4FA-93F8-4563-A52B-679612386D1C}" dt="2023-10-12T13:36:01.811" v="1537" actId="207"/>
          <ac:spMkLst>
            <pc:docMk/>
            <pc:sldMk cId="1151114063" sldId="379"/>
            <ac:spMk id="2" creationId="{00000000-0000-0000-0000-000000000000}"/>
          </ac:spMkLst>
        </pc:spChg>
        <pc:spChg chg="mod">
          <ac:chgData name="Castelli, Vivian" userId="7af0207b-4587-406e-af5b-833abbbe2ea0" providerId="ADAL" clId="{CDDBF4FA-93F8-4563-A52B-679612386D1C}" dt="2023-10-17T14:33:56.965" v="2734" actId="255"/>
          <ac:spMkLst>
            <pc:docMk/>
            <pc:sldMk cId="1151114063" sldId="379"/>
            <ac:spMk id="3" creationId="{00000000-0000-0000-0000-000000000000}"/>
          </ac:spMkLst>
        </pc:spChg>
      </pc:sldChg>
      <pc:sldChg chg="modSp mod">
        <pc:chgData name="Castelli, Vivian" userId="7af0207b-4587-406e-af5b-833abbbe2ea0" providerId="ADAL" clId="{CDDBF4FA-93F8-4563-A52B-679612386D1C}" dt="2023-10-17T14:20:42.244" v="2665" actId="1076"/>
        <pc:sldMkLst>
          <pc:docMk/>
          <pc:sldMk cId="739650691" sldId="389"/>
        </pc:sldMkLst>
        <pc:spChg chg="mod">
          <ac:chgData name="Castelli, Vivian" userId="7af0207b-4587-406e-af5b-833abbbe2ea0" providerId="ADAL" clId="{CDDBF4FA-93F8-4563-A52B-679612386D1C}" dt="2023-10-17T14:20:42.244" v="2665" actId="1076"/>
          <ac:spMkLst>
            <pc:docMk/>
            <pc:sldMk cId="739650691" sldId="389"/>
            <ac:spMk id="5" creationId="{00000000-0000-0000-0000-000000000000}"/>
          </ac:spMkLst>
        </pc:spChg>
        <pc:graphicFrameChg chg="mod modGraphic">
          <ac:chgData name="Castelli, Vivian" userId="7af0207b-4587-406e-af5b-833abbbe2ea0" providerId="ADAL" clId="{CDDBF4FA-93F8-4563-A52B-679612386D1C}" dt="2023-10-17T14:20:38.858" v="2664" actId="1076"/>
          <ac:graphicFrameMkLst>
            <pc:docMk/>
            <pc:sldMk cId="739650691" sldId="389"/>
            <ac:graphicFrameMk id="9" creationId="{00000000-0000-0000-0000-000000000000}"/>
          </ac:graphicFrameMkLst>
        </pc:graphicFrameChg>
      </pc:sldChg>
      <pc:sldChg chg="modSp mod">
        <pc:chgData name="Castelli, Vivian" userId="7af0207b-4587-406e-af5b-833abbbe2ea0" providerId="ADAL" clId="{CDDBF4FA-93F8-4563-A52B-679612386D1C}" dt="2023-10-17T14:33:14.751" v="2733" actId="14100"/>
        <pc:sldMkLst>
          <pc:docMk/>
          <pc:sldMk cId="3744818941" sldId="391"/>
        </pc:sldMkLst>
        <pc:spChg chg="mod">
          <ac:chgData name="Castelli, Vivian" userId="7af0207b-4587-406e-af5b-833abbbe2ea0" providerId="ADAL" clId="{CDDBF4FA-93F8-4563-A52B-679612386D1C}" dt="2023-10-17T14:32:57.341" v="2730" actId="255"/>
          <ac:spMkLst>
            <pc:docMk/>
            <pc:sldMk cId="3744818941" sldId="391"/>
            <ac:spMk id="3" creationId="{00000000-0000-0000-0000-000000000000}"/>
          </ac:spMkLst>
        </pc:spChg>
        <pc:graphicFrameChg chg="mod">
          <ac:chgData name="Castelli, Vivian" userId="7af0207b-4587-406e-af5b-833abbbe2ea0" providerId="ADAL" clId="{CDDBF4FA-93F8-4563-A52B-679612386D1C}" dt="2023-10-17T14:33:14.751" v="2733" actId="14100"/>
          <ac:graphicFrameMkLst>
            <pc:docMk/>
            <pc:sldMk cId="3744818941" sldId="391"/>
            <ac:graphicFrameMk id="2" creationId="{DF704E59-25AF-C1D4-C902-4461DCE98B16}"/>
          </ac:graphicFrameMkLst>
        </pc:graphicFrameChg>
      </pc:sldChg>
      <pc:sldChg chg="modSp mod">
        <pc:chgData name="Castelli, Vivian" userId="7af0207b-4587-406e-af5b-833abbbe2ea0" providerId="ADAL" clId="{CDDBF4FA-93F8-4563-A52B-679612386D1C}" dt="2023-10-17T14:32:38.501" v="2729" actId="255"/>
        <pc:sldMkLst>
          <pc:docMk/>
          <pc:sldMk cId="620748678" sldId="392"/>
        </pc:sldMkLst>
        <pc:spChg chg="mod">
          <ac:chgData name="Castelli, Vivian" userId="7af0207b-4587-406e-af5b-833abbbe2ea0" providerId="ADAL" clId="{CDDBF4FA-93F8-4563-A52B-679612386D1C}" dt="2023-10-17T14:32:38.501" v="2729" actId="255"/>
          <ac:spMkLst>
            <pc:docMk/>
            <pc:sldMk cId="620748678" sldId="392"/>
            <ac:spMk id="2" creationId="{00000000-0000-0000-0000-000000000000}"/>
          </ac:spMkLst>
        </pc:spChg>
        <pc:spChg chg="mod">
          <ac:chgData name="Castelli, Vivian" userId="7af0207b-4587-406e-af5b-833abbbe2ea0" providerId="ADAL" clId="{CDDBF4FA-93F8-4563-A52B-679612386D1C}" dt="2023-10-12T19:54:39.333" v="1759" actId="20577"/>
          <ac:spMkLst>
            <pc:docMk/>
            <pc:sldMk cId="620748678" sldId="392"/>
            <ac:spMk id="3" creationId="{00000000-0000-0000-0000-000000000000}"/>
          </ac:spMkLst>
        </pc:spChg>
      </pc:sldChg>
      <pc:sldChg chg="modSp mod">
        <pc:chgData name="Castelli, Vivian" userId="7af0207b-4587-406e-af5b-833abbbe2ea0" providerId="ADAL" clId="{CDDBF4FA-93F8-4563-A52B-679612386D1C}" dt="2023-10-17T14:32:10.506" v="2727" actId="255"/>
        <pc:sldMkLst>
          <pc:docMk/>
          <pc:sldMk cId="2624656750" sldId="393"/>
        </pc:sldMkLst>
        <pc:spChg chg="mod">
          <ac:chgData name="Castelli, Vivian" userId="7af0207b-4587-406e-af5b-833abbbe2ea0" providerId="ADAL" clId="{CDDBF4FA-93F8-4563-A52B-679612386D1C}" dt="2023-10-17T14:32:10.506" v="2727" actId="255"/>
          <ac:spMkLst>
            <pc:docMk/>
            <pc:sldMk cId="2624656750" sldId="393"/>
            <ac:spMk id="2" creationId="{00000000-0000-0000-0000-000000000000}"/>
          </ac:spMkLst>
        </pc:spChg>
        <pc:spChg chg="mod">
          <ac:chgData name="Castelli, Vivian" userId="7af0207b-4587-406e-af5b-833abbbe2ea0" providerId="ADAL" clId="{CDDBF4FA-93F8-4563-A52B-679612386D1C}" dt="2023-10-13T12:27:40.098" v="1846" actId="114"/>
          <ac:spMkLst>
            <pc:docMk/>
            <pc:sldMk cId="2624656750" sldId="393"/>
            <ac:spMk id="3" creationId="{00000000-0000-0000-0000-000000000000}"/>
          </ac:spMkLst>
        </pc:spChg>
        <pc:picChg chg="mod">
          <ac:chgData name="Castelli, Vivian" userId="7af0207b-4587-406e-af5b-833abbbe2ea0" providerId="ADAL" clId="{CDDBF4FA-93F8-4563-A52B-679612386D1C}" dt="2023-10-13T12:27:21.585" v="1845" actId="1076"/>
          <ac:picMkLst>
            <pc:docMk/>
            <pc:sldMk cId="2624656750" sldId="393"/>
            <ac:picMk id="4" creationId="{00000000-0000-0000-0000-000000000000}"/>
          </ac:picMkLst>
        </pc:picChg>
      </pc:sldChg>
      <pc:sldChg chg="addSp modSp add mod">
        <pc:chgData name="Castelli, Vivian" userId="7af0207b-4587-406e-af5b-833abbbe2ea0" providerId="ADAL" clId="{CDDBF4FA-93F8-4563-A52B-679612386D1C}" dt="2023-10-17T14:30:08.003" v="2726" actId="1076"/>
        <pc:sldMkLst>
          <pc:docMk/>
          <pc:sldMk cId="3614891040" sldId="394"/>
        </pc:sldMkLst>
        <pc:spChg chg="mod">
          <ac:chgData name="Castelli, Vivian" userId="7af0207b-4587-406e-af5b-833abbbe2ea0" providerId="ADAL" clId="{CDDBF4FA-93F8-4563-A52B-679612386D1C}" dt="2023-10-17T14:01:35.749" v="2366" actId="1076"/>
          <ac:spMkLst>
            <pc:docMk/>
            <pc:sldMk cId="3614891040" sldId="394"/>
            <ac:spMk id="2" creationId="{00000000-0000-0000-0000-000000000000}"/>
          </ac:spMkLst>
        </pc:spChg>
        <pc:spChg chg="add mod">
          <ac:chgData name="Castelli, Vivian" userId="7af0207b-4587-406e-af5b-833abbbe2ea0" providerId="ADAL" clId="{CDDBF4FA-93F8-4563-A52B-679612386D1C}" dt="2023-10-17T14:30:08.003" v="2726" actId="1076"/>
          <ac:spMkLst>
            <pc:docMk/>
            <pc:sldMk cId="3614891040" sldId="394"/>
            <ac:spMk id="3" creationId="{726AA7CD-76D1-6BE0-9114-52410CE54390}"/>
          </ac:spMkLst>
        </pc:spChg>
        <pc:graphicFrameChg chg="mod modGraphic">
          <ac:chgData name="Castelli, Vivian" userId="7af0207b-4587-406e-af5b-833abbbe2ea0" providerId="ADAL" clId="{CDDBF4FA-93F8-4563-A52B-679612386D1C}" dt="2023-10-17T14:30:02.744" v="2725" actId="1076"/>
          <ac:graphicFrameMkLst>
            <pc:docMk/>
            <pc:sldMk cId="3614891040" sldId="394"/>
            <ac:graphicFrameMk id="6" creationId="{00000000-0000-0000-0000-000000000000}"/>
          </ac:graphicFrameMkLst>
        </pc:graphicFrameChg>
      </pc:sldChg>
      <pc:sldChg chg="addSp delSp modSp mod">
        <pc:chgData name="Castelli, Vivian" userId="7af0207b-4587-406e-af5b-833abbbe2ea0" providerId="ADAL" clId="{CDDBF4FA-93F8-4563-A52B-679612386D1C}" dt="2023-10-17T14:23:21.945" v="2681" actId="20577"/>
        <pc:sldMkLst>
          <pc:docMk/>
          <pc:sldMk cId="1250244769" sldId="395"/>
        </pc:sldMkLst>
        <pc:spChg chg="mod">
          <ac:chgData name="Castelli, Vivian" userId="7af0207b-4587-406e-af5b-833abbbe2ea0" providerId="ADAL" clId="{CDDBF4FA-93F8-4563-A52B-679612386D1C}" dt="2023-10-17T14:23:21.945" v="2681" actId="20577"/>
          <ac:spMkLst>
            <pc:docMk/>
            <pc:sldMk cId="1250244769" sldId="395"/>
            <ac:spMk id="2" creationId="{00000000-0000-0000-0000-000000000000}"/>
          </ac:spMkLst>
        </pc:spChg>
        <pc:spChg chg="add del mod">
          <ac:chgData name="Castelli, Vivian" userId="7af0207b-4587-406e-af5b-833abbbe2ea0" providerId="ADAL" clId="{CDDBF4FA-93F8-4563-A52B-679612386D1C}" dt="2023-10-12T12:54:14.941" v="263"/>
          <ac:spMkLst>
            <pc:docMk/>
            <pc:sldMk cId="1250244769" sldId="395"/>
            <ac:spMk id="3" creationId="{DDBA903A-6047-2A6E-7A35-AC4A424691FF}"/>
          </ac:spMkLst>
        </pc:spChg>
        <pc:spChg chg="add del mod">
          <ac:chgData name="Castelli, Vivian" userId="7af0207b-4587-406e-af5b-833abbbe2ea0" providerId="ADAL" clId="{CDDBF4FA-93F8-4563-A52B-679612386D1C}" dt="2023-10-12T12:57:35.168" v="293" actId="478"/>
          <ac:spMkLst>
            <pc:docMk/>
            <pc:sldMk cId="1250244769" sldId="395"/>
            <ac:spMk id="4" creationId="{2436561A-17D2-2074-B416-3DA12F78D268}"/>
          </ac:spMkLst>
        </pc:spChg>
        <pc:graphicFrameChg chg="mod modGraphic">
          <ac:chgData name="Castelli, Vivian" userId="7af0207b-4587-406e-af5b-833abbbe2ea0" providerId="ADAL" clId="{CDDBF4FA-93F8-4563-A52B-679612386D1C}" dt="2023-10-17T14:22:55.015" v="2677" actId="1076"/>
          <ac:graphicFrameMkLst>
            <pc:docMk/>
            <pc:sldMk cId="1250244769" sldId="395"/>
            <ac:graphicFrameMk id="5" creationId="{00000000-0000-0000-0000-000000000000}"/>
          </ac:graphicFrameMkLst>
        </pc:graphicFrameChg>
      </pc:sldChg>
      <pc:sldChg chg="modSp mod">
        <pc:chgData name="Castelli, Vivian" userId="7af0207b-4587-406e-af5b-833abbbe2ea0" providerId="ADAL" clId="{CDDBF4FA-93F8-4563-A52B-679612386D1C}" dt="2023-10-17T14:39:47.259" v="2885" actId="1035"/>
        <pc:sldMkLst>
          <pc:docMk/>
          <pc:sldMk cId="2620581496" sldId="396"/>
        </pc:sldMkLst>
        <pc:spChg chg="mod">
          <ac:chgData name="Castelli, Vivian" userId="7af0207b-4587-406e-af5b-833abbbe2ea0" providerId="ADAL" clId="{CDDBF4FA-93F8-4563-A52B-679612386D1C}" dt="2023-10-17T14:39:47.259" v="2885" actId="1035"/>
          <ac:spMkLst>
            <pc:docMk/>
            <pc:sldMk cId="2620581496" sldId="396"/>
            <ac:spMk id="2" creationId="{F9CA8598-CEE8-4DD3-A0FC-E13E1E792D56}"/>
          </ac:spMkLst>
        </pc:spChg>
        <pc:spChg chg="mod">
          <ac:chgData name="Castelli, Vivian" userId="7af0207b-4587-406e-af5b-833abbbe2ea0" providerId="ADAL" clId="{CDDBF4FA-93F8-4563-A52B-679612386D1C}" dt="2023-10-17T14:38:25.371" v="2871" actId="20577"/>
          <ac:spMkLst>
            <pc:docMk/>
            <pc:sldMk cId="2620581496" sldId="396"/>
            <ac:spMk id="4" creationId="{0A2A343F-B741-4B44-89BB-FA8199942FB5}"/>
          </ac:spMkLst>
        </pc:spChg>
      </pc:sldChg>
      <pc:sldChg chg="addSp modSp mod">
        <pc:chgData name="Castelli, Vivian" userId="7af0207b-4587-406e-af5b-833abbbe2ea0" providerId="ADAL" clId="{CDDBF4FA-93F8-4563-A52B-679612386D1C}" dt="2023-10-18T13:01:49.147" v="2887" actId="1076"/>
        <pc:sldMkLst>
          <pc:docMk/>
          <pc:sldMk cId="3445135067" sldId="400"/>
        </pc:sldMkLst>
        <pc:spChg chg="mod">
          <ac:chgData name="Castelli, Vivian" userId="7af0207b-4587-406e-af5b-833abbbe2ea0" providerId="ADAL" clId="{CDDBF4FA-93F8-4563-A52B-679612386D1C}" dt="2023-10-12T13:34:29.086" v="1526" actId="207"/>
          <ac:spMkLst>
            <pc:docMk/>
            <pc:sldMk cId="3445135067" sldId="400"/>
            <ac:spMk id="2" creationId="{E820BAC7-2AE7-CFE5-604B-78AD135F647E}"/>
          </ac:spMkLst>
        </pc:spChg>
        <pc:spChg chg="mod">
          <ac:chgData name="Castelli, Vivian" userId="7af0207b-4587-406e-af5b-833abbbe2ea0" providerId="ADAL" clId="{CDDBF4FA-93F8-4563-A52B-679612386D1C}" dt="2023-10-12T13:35:14.180" v="1528" actId="207"/>
          <ac:spMkLst>
            <pc:docMk/>
            <pc:sldMk cId="3445135067" sldId="400"/>
            <ac:spMk id="3" creationId="{5BA6C261-19C5-1669-E017-A6CEE9B7B9A9}"/>
          </ac:spMkLst>
        </pc:spChg>
        <pc:picChg chg="add mod">
          <ac:chgData name="Castelli, Vivian" userId="7af0207b-4587-406e-af5b-833abbbe2ea0" providerId="ADAL" clId="{CDDBF4FA-93F8-4563-A52B-679612386D1C}" dt="2023-10-18T13:01:49.147" v="2887" actId="1076"/>
          <ac:picMkLst>
            <pc:docMk/>
            <pc:sldMk cId="3445135067" sldId="400"/>
            <ac:picMk id="4" creationId="{7B5D6E41-8D74-166E-F832-3A3496D2545C}"/>
          </ac:picMkLst>
        </pc:picChg>
      </pc:sldChg>
      <pc:sldChg chg="modSp new mod">
        <pc:chgData name="Castelli, Vivian" userId="7af0207b-4587-406e-af5b-833abbbe2ea0" providerId="ADAL" clId="{CDDBF4FA-93F8-4563-A52B-679612386D1C}" dt="2023-10-17T14:35:13.278" v="2748" actId="1037"/>
        <pc:sldMkLst>
          <pc:docMk/>
          <pc:sldMk cId="3101575796" sldId="415"/>
        </pc:sldMkLst>
        <pc:spChg chg="mod">
          <ac:chgData name="Castelli, Vivian" userId="7af0207b-4587-406e-af5b-833abbbe2ea0" providerId="ADAL" clId="{CDDBF4FA-93F8-4563-A52B-679612386D1C}" dt="2023-10-17T14:35:13.278" v="2748" actId="1037"/>
          <ac:spMkLst>
            <pc:docMk/>
            <pc:sldMk cId="3101575796" sldId="415"/>
            <ac:spMk id="2" creationId="{AB932940-BD50-3153-1D78-4154F08C4640}"/>
          </ac:spMkLst>
        </pc:spChg>
        <pc:spChg chg="mod">
          <ac:chgData name="Castelli, Vivian" userId="7af0207b-4587-406e-af5b-833abbbe2ea0" providerId="ADAL" clId="{CDDBF4FA-93F8-4563-A52B-679612386D1C}" dt="2023-10-17T14:08:44.205" v="2613" actId="20577"/>
          <ac:spMkLst>
            <pc:docMk/>
            <pc:sldMk cId="3101575796" sldId="415"/>
            <ac:spMk id="3" creationId="{F53AFDCA-53B6-4587-AC88-81E97A68F3A3}"/>
          </ac:spMkLst>
        </pc:spChg>
      </pc:sldChg>
      <pc:sldChg chg="delSp modSp new del mod ord">
        <pc:chgData name="Castelli, Vivian" userId="7af0207b-4587-406e-af5b-833abbbe2ea0" providerId="ADAL" clId="{CDDBF4FA-93F8-4563-A52B-679612386D1C}" dt="2023-10-17T13:15:48.619" v="2051" actId="47"/>
        <pc:sldMkLst>
          <pc:docMk/>
          <pc:sldMk cId="1122672742" sldId="416"/>
        </pc:sldMkLst>
        <pc:spChg chg="mod">
          <ac:chgData name="Castelli, Vivian" userId="7af0207b-4587-406e-af5b-833abbbe2ea0" providerId="ADAL" clId="{CDDBF4FA-93F8-4563-A52B-679612386D1C}" dt="2023-10-17T13:15:18.364" v="2049"/>
          <ac:spMkLst>
            <pc:docMk/>
            <pc:sldMk cId="1122672742" sldId="416"/>
            <ac:spMk id="3" creationId="{B7A4A31D-38FA-A2C5-E2A8-BAD3CF547C29}"/>
          </ac:spMkLst>
        </pc:spChg>
        <pc:spChg chg="del">
          <ac:chgData name="Castelli, Vivian" userId="7af0207b-4587-406e-af5b-833abbbe2ea0" providerId="ADAL" clId="{CDDBF4FA-93F8-4563-A52B-679612386D1C}" dt="2023-10-17T13:15:00.946" v="2045" actId="478"/>
          <ac:spMkLst>
            <pc:docMk/>
            <pc:sldMk cId="1122672742" sldId="416"/>
            <ac:spMk id="4" creationId="{BF0FB0C4-CF40-8FB6-C757-BF89C38F667D}"/>
          </ac:spMkLst>
        </pc:spChg>
      </pc:sldChg>
    </pc:docChg>
  </pc:docChgLst>
  <pc:docChgLst>
    <pc:chgData name="Roston, Caitlin" userId="S::caitlin.roston@uconn.edu::241328e4-9bcf-487d-bff1-7fcf43b3fc44" providerId="AD" clId="Web-{F2580C05-7FAD-28DA-00A6-56FF2C861C08}"/>
    <pc:docChg chg="addSld delSld modSld modSection">
      <pc:chgData name="Roston, Caitlin" userId="S::caitlin.roston@uconn.edu::241328e4-9bcf-487d-bff1-7fcf43b3fc44" providerId="AD" clId="Web-{F2580C05-7FAD-28DA-00A6-56FF2C861C08}" dt="2023-10-11T16:22:23.079" v="592" actId="20577"/>
      <pc:docMkLst>
        <pc:docMk/>
      </pc:docMkLst>
      <pc:sldChg chg="modSp">
        <pc:chgData name="Roston, Caitlin" userId="S::caitlin.roston@uconn.edu::241328e4-9bcf-487d-bff1-7fcf43b3fc44" providerId="AD" clId="Web-{F2580C05-7FAD-28DA-00A6-56FF2C861C08}" dt="2023-10-11T15:34:52.245" v="380" actId="20577"/>
        <pc:sldMkLst>
          <pc:docMk/>
          <pc:sldMk cId="1726579755" sldId="401"/>
        </pc:sldMkLst>
        <pc:spChg chg="mod">
          <ac:chgData name="Roston, Caitlin" userId="S::caitlin.roston@uconn.edu::241328e4-9bcf-487d-bff1-7fcf43b3fc44" providerId="AD" clId="Web-{F2580C05-7FAD-28DA-00A6-56FF2C861C08}" dt="2023-10-11T15:34:52.245" v="380" actId="20577"/>
          <ac:spMkLst>
            <pc:docMk/>
            <pc:sldMk cId="1726579755" sldId="401"/>
            <ac:spMk id="11" creationId="{9B8E2218-DD1A-8642-0486-2BE1BD881F5B}"/>
          </ac:spMkLst>
        </pc:spChg>
      </pc:sldChg>
      <pc:sldChg chg="modSp del">
        <pc:chgData name="Roston, Caitlin" userId="S::caitlin.roston@uconn.edu::241328e4-9bcf-487d-bff1-7fcf43b3fc44" providerId="AD" clId="Web-{F2580C05-7FAD-28DA-00A6-56FF2C861C08}" dt="2023-10-11T16:13:16.752" v="438"/>
        <pc:sldMkLst>
          <pc:docMk/>
          <pc:sldMk cId="676478667" sldId="403"/>
        </pc:sldMkLst>
        <pc:spChg chg="mod">
          <ac:chgData name="Roston, Caitlin" userId="S::caitlin.roston@uconn.edu::241328e4-9bcf-487d-bff1-7fcf43b3fc44" providerId="AD" clId="Web-{F2580C05-7FAD-28DA-00A6-56FF2C861C08}" dt="2023-10-11T16:12:53.891" v="436" actId="20577"/>
          <ac:spMkLst>
            <pc:docMk/>
            <pc:sldMk cId="676478667" sldId="403"/>
            <ac:spMk id="4" creationId="{6E7B74B1-A740-317D-C1B5-7E88B9FC0695}"/>
          </ac:spMkLst>
        </pc:spChg>
      </pc:sldChg>
      <pc:sldChg chg="addSp delSp modSp">
        <pc:chgData name="Roston, Caitlin" userId="S::caitlin.roston@uconn.edu::241328e4-9bcf-487d-bff1-7fcf43b3fc44" providerId="AD" clId="Web-{F2580C05-7FAD-28DA-00A6-56FF2C861C08}" dt="2023-10-10T20:24:13.418" v="378" actId="20577"/>
        <pc:sldMkLst>
          <pc:docMk/>
          <pc:sldMk cId="3838134337" sldId="404"/>
        </pc:sldMkLst>
        <pc:spChg chg="add del mod">
          <ac:chgData name="Roston, Caitlin" userId="S::caitlin.roston@uconn.edu::241328e4-9bcf-487d-bff1-7fcf43b3fc44" providerId="AD" clId="Web-{F2580C05-7FAD-28DA-00A6-56FF2C861C08}" dt="2023-10-10T20:15:06.064" v="144"/>
          <ac:spMkLst>
            <pc:docMk/>
            <pc:sldMk cId="3838134337" sldId="404"/>
            <ac:spMk id="3" creationId="{8E2A2846-DDBE-7E6B-DA1C-540BBBDCC930}"/>
          </ac:spMkLst>
        </pc:spChg>
        <pc:spChg chg="add mod">
          <ac:chgData name="Roston, Caitlin" userId="S::caitlin.roston@uconn.edu::241328e4-9bcf-487d-bff1-7fcf43b3fc44" providerId="AD" clId="Web-{F2580C05-7FAD-28DA-00A6-56FF2C861C08}" dt="2023-10-10T20:21:48.579" v="353" actId="20577"/>
          <ac:spMkLst>
            <pc:docMk/>
            <pc:sldMk cId="3838134337" sldId="404"/>
            <ac:spMk id="4" creationId="{51425223-2261-30CD-F34A-67533457014E}"/>
          </ac:spMkLst>
        </pc:spChg>
        <pc:spChg chg="mod">
          <ac:chgData name="Roston, Caitlin" userId="S::caitlin.roston@uconn.edu::241328e4-9bcf-487d-bff1-7fcf43b3fc44" providerId="AD" clId="Web-{F2580C05-7FAD-28DA-00A6-56FF2C861C08}" dt="2023-10-10T20:24:13.418" v="378" actId="20577"/>
          <ac:spMkLst>
            <pc:docMk/>
            <pc:sldMk cId="3838134337" sldId="404"/>
            <ac:spMk id="9" creationId="{21D463C1-8832-E61E-DF37-8DE4CF72D8ED}"/>
          </ac:spMkLst>
        </pc:spChg>
        <pc:picChg chg="add del mod">
          <ac:chgData name="Roston, Caitlin" userId="S::caitlin.roston@uconn.edu::241328e4-9bcf-487d-bff1-7fcf43b3fc44" providerId="AD" clId="Web-{F2580C05-7FAD-28DA-00A6-56FF2C861C08}" dt="2023-10-10T20:15:21.862" v="147"/>
          <ac:picMkLst>
            <pc:docMk/>
            <pc:sldMk cId="3838134337" sldId="404"/>
            <ac:picMk id="5" creationId="{389579EF-CE8B-EB7A-4CB7-C4F272EF87A1}"/>
          </ac:picMkLst>
        </pc:picChg>
        <pc:picChg chg="add del mod">
          <ac:chgData name="Roston, Caitlin" userId="S::caitlin.roston@uconn.edu::241328e4-9bcf-487d-bff1-7fcf43b3fc44" providerId="AD" clId="Web-{F2580C05-7FAD-28DA-00A6-56FF2C861C08}" dt="2023-10-10T20:15:34.691" v="149"/>
          <ac:picMkLst>
            <pc:docMk/>
            <pc:sldMk cId="3838134337" sldId="404"/>
            <ac:picMk id="6" creationId="{9DF701C7-8212-B7F5-837F-D782B140F651}"/>
          </ac:picMkLst>
        </pc:picChg>
        <pc:picChg chg="mod">
          <ac:chgData name="Roston, Caitlin" userId="S::caitlin.roston@uconn.edu::241328e4-9bcf-487d-bff1-7fcf43b3fc44" providerId="AD" clId="Web-{F2580C05-7FAD-28DA-00A6-56FF2C861C08}" dt="2023-10-10T20:21:53.267" v="354" actId="1076"/>
          <ac:picMkLst>
            <pc:docMk/>
            <pc:sldMk cId="3838134337" sldId="404"/>
            <ac:picMk id="13" creationId="{66E3F4EF-9336-8533-B046-8221D08EE7E6}"/>
          </ac:picMkLst>
        </pc:picChg>
      </pc:sldChg>
      <pc:sldChg chg="modSp">
        <pc:chgData name="Roston, Caitlin" userId="S::caitlin.roston@uconn.edu::241328e4-9bcf-487d-bff1-7fcf43b3fc44" providerId="AD" clId="Web-{F2580C05-7FAD-28DA-00A6-56FF2C861C08}" dt="2023-10-10T20:23:45.916" v="370" actId="1076"/>
        <pc:sldMkLst>
          <pc:docMk/>
          <pc:sldMk cId="1960399259" sldId="405"/>
        </pc:sldMkLst>
        <pc:spChg chg="mod">
          <ac:chgData name="Roston, Caitlin" userId="S::caitlin.roston@uconn.edu::241328e4-9bcf-487d-bff1-7fcf43b3fc44" providerId="AD" clId="Web-{F2580C05-7FAD-28DA-00A6-56FF2C861C08}" dt="2023-10-10T20:23:36.868" v="367" actId="1076"/>
          <ac:spMkLst>
            <pc:docMk/>
            <pc:sldMk cId="1960399259" sldId="405"/>
            <ac:spMk id="5" creationId="{6A3033D9-3144-0687-7A53-90431CCDB859}"/>
          </ac:spMkLst>
        </pc:spChg>
        <pc:picChg chg="mod">
          <ac:chgData name="Roston, Caitlin" userId="S::caitlin.roston@uconn.edu::241328e4-9bcf-487d-bff1-7fcf43b3fc44" providerId="AD" clId="Web-{F2580C05-7FAD-28DA-00A6-56FF2C861C08}" dt="2023-10-10T20:23:45.916" v="370" actId="1076"/>
          <ac:picMkLst>
            <pc:docMk/>
            <pc:sldMk cId="1960399259" sldId="405"/>
            <ac:picMk id="1032" creationId="{9CE9827A-6CBB-39AA-473C-E5A4CA790703}"/>
          </ac:picMkLst>
        </pc:picChg>
      </pc:sldChg>
      <pc:sldChg chg="modSp">
        <pc:chgData name="Roston, Caitlin" userId="S::caitlin.roston@uconn.edu::241328e4-9bcf-487d-bff1-7fcf43b3fc44" providerId="AD" clId="Web-{F2580C05-7FAD-28DA-00A6-56FF2C861C08}" dt="2023-10-11T16:22:23.079" v="592" actId="20577"/>
        <pc:sldMkLst>
          <pc:docMk/>
          <pc:sldMk cId="665875997" sldId="409"/>
        </pc:sldMkLst>
        <pc:spChg chg="mod">
          <ac:chgData name="Roston, Caitlin" userId="S::caitlin.roston@uconn.edu::241328e4-9bcf-487d-bff1-7fcf43b3fc44" providerId="AD" clId="Web-{F2580C05-7FAD-28DA-00A6-56FF2C861C08}" dt="2023-10-11T16:22:23.079" v="592" actId="20577"/>
          <ac:spMkLst>
            <pc:docMk/>
            <pc:sldMk cId="665875997" sldId="409"/>
            <ac:spMk id="5" creationId="{44A5BACC-AAC5-3387-4A6D-C342BEE4C660}"/>
          </ac:spMkLst>
        </pc:spChg>
        <pc:spChg chg="mod">
          <ac:chgData name="Roston, Caitlin" userId="S::caitlin.roston@uconn.edu::241328e4-9bcf-487d-bff1-7fcf43b3fc44" providerId="AD" clId="Web-{F2580C05-7FAD-28DA-00A6-56FF2C861C08}" dt="2023-10-10T20:10:15.839" v="1" actId="1076"/>
          <ac:spMkLst>
            <pc:docMk/>
            <pc:sldMk cId="665875997" sldId="409"/>
            <ac:spMk id="7" creationId="{F08A5413-5096-DC96-4DDA-B03F9FD58452}"/>
          </ac:spMkLst>
        </pc:spChg>
      </pc:sldChg>
      <pc:sldChg chg="modSp">
        <pc:chgData name="Roston, Caitlin" userId="S::caitlin.roston@uconn.edu::241328e4-9bcf-487d-bff1-7fcf43b3fc44" providerId="AD" clId="Web-{F2580C05-7FAD-28DA-00A6-56FF2C861C08}" dt="2023-10-10T20:10:43.420" v="4" actId="14100"/>
        <pc:sldMkLst>
          <pc:docMk/>
          <pc:sldMk cId="354357338" sldId="410"/>
        </pc:sldMkLst>
        <pc:spChg chg="mod">
          <ac:chgData name="Roston, Caitlin" userId="S::caitlin.roston@uconn.edu::241328e4-9bcf-487d-bff1-7fcf43b3fc44" providerId="AD" clId="Web-{F2580C05-7FAD-28DA-00A6-56FF2C861C08}" dt="2023-10-10T20:10:43.420" v="4" actId="14100"/>
          <ac:spMkLst>
            <pc:docMk/>
            <pc:sldMk cId="354357338" sldId="410"/>
            <ac:spMk id="8" creationId="{B9AD10BA-95F4-BD8F-850B-3E8DAE41BCBC}"/>
          </ac:spMkLst>
        </pc:spChg>
        <pc:spChg chg="mod">
          <ac:chgData name="Roston, Caitlin" userId="S::caitlin.roston@uconn.edu::241328e4-9bcf-487d-bff1-7fcf43b3fc44" providerId="AD" clId="Web-{F2580C05-7FAD-28DA-00A6-56FF2C861C08}" dt="2023-10-10T20:09:47.384" v="0" actId="1076"/>
          <ac:spMkLst>
            <pc:docMk/>
            <pc:sldMk cId="354357338" sldId="410"/>
            <ac:spMk id="17" creationId="{34498AFF-5CB4-EFF6-C540-F63E13568FE4}"/>
          </ac:spMkLst>
        </pc:spChg>
      </pc:sldChg>
      <pc:sldChg chg="modSp">
        <pc:chgData name="Roston, Caitlin" userId="S::caitlin.roston@uconn.edu::241328e4-9bcf-487d-bff1-7fcf43b3fc44" providerId="AD" clId="Web-{F2580C05-7FAD-28DA-00A6-56FF2C861C08}" dt="2023-10-10T20:23:01.116" v="364" actId="20577"/>
        <pc:sldMkLst>
          <pc:docMk/>
          <pc:sldMk cId="4248846863" sldId="411"/>
        </pc:sldMkLst>
        <pc:spChg chg="mod">
          <ac:chgData name="Roston, Caitlin" userId="S::caitlin.roston@uconn.edu::241328e4-9bcf-487d-bff1-7fcf43b3fc44" providerId="AD" clId="Web-{F2580C05-7FAD-28DA-00A6-56FF2C861C08}" dt="2023-10-10T20:22:36.520" v="360" actId="14100"/>
          <ac:spMkLst>
            <pc:docMk/>
            <pc:sldMk cId="4248846863" sldId="411"/>
            <ac:spMk id="19" creationId="{49AFB5A9-FE9B-ECD5-2632-B717238585D9}"/>
          </ac:spMkLst>
        </pc:spChg>
        <pc:spChg chg="mod">
          <ac:chgData name="Roston, Caitlin" userId="S::caitlin.roston@uconn.edu::241328e4-9bcf-487d-bff1-7fcf43b3fc44" providerId="AD" clId="Web-{F2580C05-7FAD-28DA-00A6-56FF2C861C08}" dt="2023-10-10T20:23:01.116" v="364" actId="20577"/>
          <ac:spMkLst>
            <pc:docMk/>
            <pc:sldMk cId="4248846863" sldId="411"/>
            <ac:spMk id="21" creationId="{9079677A-B92C-9C80-8CDF-E5D0FEA3F3AE}"/>
          </ac:spMkLst>
        </pc:spChg>
      </pc:sldChg>
      <pc:sldChg chg="delSp modSp add delAnim">
        <pc:chgData name="Roston, Caitlin" userId="S::caitlin.roston@uconn.edu::241328e4-9bcf-487d-bff1-7fcf43b3fc44" providerId="AD" clId="Web-{F2580C05-7FAD-28DA-00A6-56FF2C861C08}" dt="2023-10-11T16:21:21.186" v="551"/>
        <pc:sldMkLst>
          <pc:docMk/>
          <pc:sldMk cId="667483325" sldId="414"/>
        </pc:sldMkLst>
        <pc:spChg chg="mod">
          <ac:chgData name="Roston, Caitlin" userId="S::caitlin.roston@uconn.edu::241328e4-9bcf-487d-bff1-7fcf43b3fc44" providerId="AD" clId="Web-{F2580C05-7FAD-28DA-00A6-56FF2C861C08}" dt="2023-10-11T16:21:15.561" v="549" actId="14100"/>
          <ac:spMkLst>
            <pc:docMk/>
            <pc:sldMk cId="667483325" sldId="414"/>
            <ac:spMk id="4" creationId="{6E7B74B1-A740-317D-C1B5-7E88B9FC0695}"/>
          </ac:spMkLst>
        </pc:spChg>
        <pc:spChg chg="mod">
          <ac:chgData name="Roston, Caitlin" userId="S::caitlin.roston@uconn.edu::241328e4-9bcf-487d-bff1-7fcf43b3fc44" providerId="AD" clId="Web-{F2580C05-7FAD-28DA-00A6-56FF2C861C08}" dt="2023-10-11T16:16:26.628" v="458" actId="1076"/>
          <ac:spMkLst>
            <pc:docMk/>
            <pc:sldMk cId="667483325" sldId="414"/>
            <ac:spMk id="5" creationId="{72E27E3D-B768-26CD-2289-4E88D398B588}"/>
          </ac:spMkLst>
        </pc:spChg>
        <pc:spChg chg="mod">
          <ac:chgData name="Roston, Caitlin" userId="S::caitlin.roston@uconn.edu::241328e4-9bcf-487d-bff1-7fcf43b3fc44" providerId="AD" clId="Web-{F2580C05-7FAD-28DA-00A6-56FF2C861C08}" dt="2023-10-11T16:16:26.628" v="457" actId="1076"/>
          <ac:spMkLst>
            <pc:docMk/>
            <pc:sldMk cId="667483325" sldId="414"/>
            <ac:spMk id="6" creationId="{3C1B52BC-8095-6C9F-5DFA-D20124EBF418}"/>
          </ac:spMkLst>
        </pc:spChg>
        <pc:picChg chg="del mod">
          <ac:chgData name="Roston, Caitlin" userId="S::caitlin.roston@uconn.edu::241328e4-9bcf-487d-bff1-7fcf43b3fc44" providerId="AD" clId="Web-{F2580C05-7FAD-28DA-00A6-56FF2C861C08}" dt="2023-10-11T16:21:21.186" v="551"/>
          <ac:picMkLst>
            <pc:docMk/>
            <pc:sldMk cId="667483325" sldId="414"/>
            <ac:picMk id="17" creationId="{E1883153-FDC5-2693-9929-53E6E4269BA5}"/>
          </ac:picMkLst>
        </pc:picChg>
      </pc:sldChg>
    </pc:docChg>
  </pc:docChgLst>
  <pc:docChgLst>
    <pc:chgData name="Roston, Caitlin" userId="S::caitlin.roston@uconn.edu::241328e4-9bcf-487d-bff1-7fcf43b3fc44" providerId="AD" clId="Web-{CA56E439-CE48-4F09-BB17-AB627B3CEB9D}"/>
    <pc:docChg chg="addSld delSld modSld modMainMaster modSection">
      <pc:chgData name="Roston, Caitlin" userId="S::caitlin.roston@uconn.edu::241328e4-9bcf-487d-bff1-7fcf43b3fc44" providerId="AD" clId="Web-{CA56E439-CE48-4F09-BB17-AB627B3CEB9D}" dt="2023-10-10T19:28:20.886" v="197"/>
      <pc:docMkLst>
        <pc:docMk/>
      </pc:docMkLst>
      <pc:sldChg chg="del">
        <pc:chgData name="Roston, Caitlin" userId="S::caitlin.roston@uconn.edu::241328e4-9bcf-487d-bff1-7fcf43b3fc44" providerId="AD" clId="Web-{CA56E439-CE48-4F09-BB17-AB627B3CEB9D}" dt="2023-10-10T16:22:38.634" v="10"/>
        <pc:sldMkLst>
          <pc:docMk/>
          <pc:sldMk cId="1708360967" sldId="261"/>
        </pc:sldMkLst>
      </pc:sldChg>
      <pc:sldChg chg="del">
        <pc:chgData name="Roston, Caitlin" userId="S::caitlin.roston@uconn.edu::241328e4-9bcf-487d-bff1-7fcf43b3fc44" providerId="AD" clId="Web-{CA56E439-CE48-4F09-BB17-AB627B3CEB9D}" dt="2023-10-10T16:22:38.619" v="7"/>
        <pc:sldMkLst>
          <pc:docMk/>
          <pc:sldMk cId="3668023258" sldId="262"/>
        </pc:sldMkLst>
      </pc:sldChg>
      <pc:sldChg chg="del">
        <pc:chgData name="Roston, Caitlin" userId="S::caitlin.roston@uconn.edu::241328e4-9bcf-487d-bff1-7fcf43b3fc44" providerId="AD" clId="Web-{CA56E439-CE48-4F09-BB17-AB627B3CEB9D}" dt="2023-10-10T16:22:38.619" v="5"/>
        <pc:sldMkLst>
          <pc:docMk/>
          <pc:sldMk cId="4189981544" sldId="263"/>
        </pc:sldMkLst>
      </pc:sldChg>
      <pc:sldChg chg="del">
        <pc:chgData name="Roston, Caitlin" userId="S::caitlin.roston@uconn.edu::241328e4-9bcf-487d-bff1-7fcf43b3fc44" providerId="AD" clId="Web-{CA56E439-CE48-4F09-BB17-AB627B3CEB9D}" dt="2023-10-10T16:22:38.619" v="4"/>
        <pc:sldMkLst>
          <pc:docMk/>
          <pc:sldMk cId="1633407562" sldId="264"/>
        </pc:sldMkLst>
      </pc:sldChg>
      <pc:sldChg chg="del">
        <pc:chgData name="Roston, Caitlin" userId="S::caitlin.roston@uconn.edu::241328e4-9bcf-487d-bff1-7fcf43b3fc44" providerId="AD" clId="Web-{CA56E439-CE48-4F09-BB17-AB627B3CEB9D}" dt="2023-10-10T16:22:38.603" v="3"/>
        <pc:sldMkLst>
          <pc:docMk/>
          <pc:sldMk cId="3904429809" sldId="267"/>
        </pc:sldMkLst>
      </pc:sldChg>
      <pc:sldChg chg="del">
        <pc:chgData name="Roston, Caitlin" userId="S::caitlin.roston@uconn.edu::241328e4-9bcf-487d-bff1-7fcf43b3fc44" providerId="AD" clId="Web-{CA56E439-CE48-4F09-BB17-AB627B3CEB9D}" dt="2023-10-10T16:22:38.634" v="9"/>
        <pc:sldMkLst>
          <pc:docMk/>
          <pc:sldMk cId="3115459615" sldId="270"/>
        </pc:sldMkLst>
      </pc:sldChg>
      <pc:sldChg chg="del">
        <pc:chgData name="Roston, Caitlin" userId="S::caitlin.roston@uconn.edu::241328e4-9bcf-487d-bff1-7fcf43b3fc44" providerId="AD" clId="Web-{CA56E439-CE48-4F09-BB17-AB627B3CEB9D}" dt="2023-10-10T16:22:38.603" v="0"/>
        <pc:sldMkLst>
          <pc:docMk/>
          <pc:sldMk cId="1762858003" sldId="273"/>
        </pc:sldMkLst>
      </pc:sldChg>
      <pc:sldChg chg="del">
        <pc:chgData name="Roston, Caitlin" userId="S::caitlin.roston@uconn.edu::241328e4-9bcf-487d-bff1-7fcf43b3fc44" providerId="AD" clId="Web-{CA56E439-CE48-4F09-BB17-AB627B3CEB9D}" dt="2023-10-10T16:22:38.603" v="1"/>
        <pc:sldMkLst>
          <pc:docMk/>
          <pc:sldMk cId="3666805024" sldId="274"/>
        </pc:sldMkLst>
      </pc:sldChg>
      <pc:sldChg chg="del">
        <pc:chgData name="Roston, Caitlin" userId="S::caitlin.roston@uconn.edu::241328e4-9bcf-487d-bff1-7fcf43b3fc44" providerId="AD" clId="Web-{CA56E439-CE48-4F09-BB17-AB627B3CEB9D}" dt="2023-10-10T16:22:38.666" v="11"/>
        <pc:sldMkLst>
          <pc:docMk/>
          <pc:sldMk cId="4113452976" sldId="275"/>
        </pc:sldMkLst>
      </pc:sldChg>
      <pc:sldChg chg="del">
        <pc:chgData name="Roston, Caitlin" userId="S::caitlin.roston@uconn.edu::241328e4-9bcf-487d-bff1-7fcf43b3fc44" providerId="AD" clId="Web-{CA56E439-CE48-4F09-BB17-AB627B3CEB9D}" dt="2023-10-10T16:22:38.603" v="2"/>
        <pc:sldMkLst>
          <pc:docMk/>
          <pc:sldMk cId="1500727679" sldId="276"/>
        </pc:sldMkLst>
      </pc:sldChg>
      <pc:sldChg chg="del">
        <pc:chgData name="Roston, Caitlin" userId="S::caitlin.roston@uconn.edu::241328e4-9bcf-487d-bff1-7fcf43b3fc44" providerId="AD" clId="Web-{CA56E439-CE48-4F09-BB17-AB627B3CEB9D}" dt="2023-10-10T16:22:38.619" v="6"/>
        <pc:sldMkLst>
          <pc:docMk/>
          <pc:sldMk cId="3835870054" sldId="398"/>
        </pc:sldMkLst>
      </pc:sldChg>
      <pc:sldChg chg="del">
        <pc:chgData name="Roston, Caitlin" userId="S::caitlin.roston@uconn.edu::241328e4-9bcf-487d-bff1-7fcf43b3fc44" providerId="AD" clId="Web-{CA56E439-CE48-4F09-BB17-AB627B3CEB9D}" dt="2023-10-10T16:22:38.619" v="8"/>
        <pc:sldMkLst>
          <pc:docMk/>
          <pc:sldMk cId="3585127697" sldId="399"/>
        </pc:sldMkLst>
      </pc:sldChg>
      <pc:sldChg chg="delSp modSp add delAnim">
        <pc:chgData name="Roston, Caitlin" userId="S::caitlin.roston@uconn.edu::241328e4-9bcf-487d-bff1-7fcf43b3fc44" providerId="AD" clId="Web-{CA56E439-CE48-4F09-BB17-AB627B3CEB9D}" dt="2023-10-10T18:49:42.276" v="192"/>
        <pc:sldMkLst>
          <pc:docMk/>
          <pc:sldMk cId="1726579755" sldId="401"/>
        </pc:sldMkLst>
        <pc:spChg chg="mod">
          <ac:chgData name="Roston, Caitlin" userId="S::caitlin.roston@uconn.edu::241328e4-9bcf-487d-bff1-7fcf43b3fc44" providerId="AD" clId="Web-{CA56E439-CE48-4F09-BB17-AB627B3CEB9D}" dt="2023-10-10T17:17:45.597" v="161" actId="1076"/>
          <ac:spMkLst>
            <pc:docMk/>
            <pc:sldMk cId="1726579755" sldId="401"/>
            <ac:spMk id="2" creationId="{A751EFCC-4563-4B94-945B-A8CBC06B8469}"/>
          </ac:spMkLst>
        </pc:spChg>
        <pc:spChg chg="mod">
          <ac:chgData name="Roston, Caitlin" userId="S::caitlin.roston@uconn.edu::241328e4-9bcf-487d-bff1-7fcf43b3fc44" providerId="AD" clId="Web-{CA56E439-CE48-4F09-BB17-AB627B3CEB9D}" dt="2023-10-10T17:19:14.896" v="172" actId="1076"/>
          <ac:spMkLst>
            <pc:docMk/>
            <pc:sldMk cId="1726579755" sldId="401"/>
            <ac:spMk id="4" creationId="{71CB59D2-B0D8-4E12-8C19-C9C0D88E41E1}"/>
          </ac:spMkLst>
        </pc:spChg>
        <pc:spChg chg="mod">
          <ac:chgData name="Roston, Caitlin" userId="S::caitlin.roston@uconn.edu::241328e4-9bcf-487d-bff1-7fcf43b3fc44" providerId="AD" clId="Web-{CA56E439-CE48-4F09-BB17-AB627B3CEB9D}" dt="2023-10-10T18:47:30.804" v="179" actId="20577"/>
          <ac:spMkLst>
            <pc:docMk/>
            <pc:sldMk cId="1726579755" sldId="401"/>
            <ac:spMk id="11" creationId="{9B8E2218-DD1A-8642-0486-2BE1BD881F5B}"/>
          </ac:spMkLst>
        </pc:spChg>
        <pc:picChg chg="mod">
          <ac:chgData name="Roston, Caitlin" userId="S::caitlin.roston@uconn.edu::241328e4-9bcf-487d-bff1-7fcf43b3fc44" providerId="AD" clId="Web-{CA56E439-CE48-4F09-BB17-AB627B3CEB9D}" dt="2023-10-10T17:19:40.569" v="176" actId="1076"/>
          <ac:picMkLst>
            <pc:docMk/>
            <pc:sldMk cId="1726579755" sldId="401"/>
            <ac:picMk id="6" creationId="{ED30EB23-4380-4678-8842-A20C44E88344}"/>
          </ac:picMkLst>
        </pc:picChg>
        <pc:picChg chg="mod">
          <ac:chgData name="Roston, Caitlin" userId="S::caitlin.roston@uconn.edu::241328e4-9bcf-487d-bff1-7fcf43b3fc44" providerId="AD" clId="Web-{CA56E439-CE48-4F09-BB17-AB627B3CEB9D}" dt="2023-10-10T17:19:40.569" v="177" actId="1076"/>
          <ac:picMkLst>
            <pc:docMk/>
            <pc:sldMk cId="1726579755" sldId="401"/>
            <ac:picMk id="7" creationId="{E19B25E8-3FBD-4B96-89E3-9D4AD0ED384A}"/>
          </ac:picMkLst>
        </pc:picChg>
        <pc:picChg chg="mod">
          <ac:chgData name="Roston, Caitlin" userId="S::caitlin.roston@uconn.edu::241328e4-9bcf-487d-bff1-7fcf43b3fc44" providerId="AD" clId="Web-{CA56E439-CE48-4F09-BB17-AB627B3CEB9D}" dt="2023-10-10T17:19:40.584" v="178" actId="1076"/>
          <ac:picMkLst>
            <pc:docMk/>
            <pc:sldMk cId="1726579755" sldId="401"/>
            <ac:picMk id="8" creationId="{30954279-EEE4-48EA-83C1-DF757ED32A8A}"/>
          </ac:picMkLst>
        </pc:picChg>
        <pc:picChg chg="mod modCrop">
          <ac:chgData name="Roston, Caitlin" userId="S::caitlin.roston@uconn.edu::241328e4-9bcf-487d-bff1-7fcf43b3fc44" providerId="AD" clId="Web-{CA56E439-CE48-4F09-BB17-AB627B3CEB9D}" dt="2023-10-10T18:47:55.024" v="181" actId="1076"/>
          <ac:picMkLst>
            <pc:docMk/>
            <pc:sldMk cId="1726579755" sldId="401"/>
            <ac:picMk id="9" creationId="{BAE040F5-113E-7E0B-2EAD-8224D137CAB6}"/>
          </ac:picMkLst>
        </pc:picChg>
        <pc:picChg chg="del">
          <ac:chgData name="Roston, Caitlin" userId="S::caitlin.roston@uconn.edu::241328e4-9bcf-487d-bff1-7fcf43b3fc44" providerId="AD" clId="Web-{CA56E439-CE48-4F09-BB17-AB627B3CEB9D}" dt="2023-10-10T18:49:42.276" v="192"/>
          <ac:picMkLst>
            <pc:docMk/>
            <pc:sldMk cId="1726579755" sldId="401"/>
            <ac:picMk id="17" creationId="{D0BB7747-A0B8-C5A5-FAD9-7D6402782220}"/>
          </ac:picMkLst>
        </pc:picChg>
      </pc:sldChg>
      <pc:sldChg chg="delSp modSp add delAnim">
        <pc:chgData name="Roston, Caitlin" userId="S::caitlin.roston@uconn.edu::241328e4-9bcf-487d-bff1-7fcf43b3fc44" providerId="AD" clId="Web-{CA56E439-CE48-4F09-BB17-AB627B3CEB9D}" dt="2023-10-10T18:49:38.292" v="191"/>
        <pc:sldMkLst>
          <pc:docMk/>
          <pc:sldMk cId="163535018" sldId="402"/>
        </pc:sldMkLst>
        <pc:spChg chg="mod">
          <ac:chgData name="Roston, Caitlin" userId="S::caitlin.roston@uconn.edu::241328e4-9bcf-487d-bff1-7fcf43b3fc44" providerId="AD" clId="Web-{CA56E439-CE48-4F09-BB17-AB627B3CEB9D}" dt="2023-10-10T17:16:49.189" v="152" actId="1076"/>
          <ac:spMkLst>
            <pc:docMk/>
            <pc:sldMk cId="163535018" sldId="402"/>
            <ac:spMk id="2" creationId="{52A81A14-F747-4D26-9955-4AE9B213BE4B}"/>
          </ac:spMkLst>
        </pc:spChg>
        <pc:spChg chg="mod">
          <ac:chgData name="Roston, Caitlin" userId="S::caitlin.roston@uconn.edu::241328e4-9bcf-487d-bff1-7fcf43b3fc44" providerId="AD" clId="Web-{CA56E439-CE48-4F09-BB17-AB627B3CEB9D}" dt="2023-10-10T17:17:40.191" v="160" actId="1076"/>
          <ac:spMkLst>
            <pc:docMk/>
            <pc:sldMk cId="163535018" sldId="402"/>
            <ac:spMk id="8" creationId="{B13D2467-7DE3-D7A4-C06E-2765DC9B3BBA}"/>
          </ac:spMkLst>
        </pc:spChg>
        <pc:grpChg chg="mod">
          <ac:chgData name="Roston, Caitlin" userId="S::caitlin.roston@uconn.edu::241328e4-9bcf-487d-bff1-7fcf43b3fc44" providerId="AD" clId="Web-{CA56E439-CE48-4F09-BB17-AB627B3CEB9D}" dt="2023-10-10T17:17:22.300" v="157" actId="1076"/>
          <ac:grpSpMkLst>
            <pc:docMk/>
            <pc:sldMk cId="163535018" sldId="402"/>
            <ac:grpSpMk id="6" creationId="{E42EA716-78EA-BF57-3F52-75199EABE3C6}"/>
          </ac:grpSpMkLst>
        </pc:grpChg>
        <pc:picChg chg="mod">
          <ac:chgData name="Roston, Caitlin" userId="S::caitlin.roston@uconn.edu::241328e4-9bcf-487d-bff1-7fcf43b3fc44" providerId="AD" clId="Web-{CA56E439-CE48-4F09-BB17-AB627B3CEB9D}" dt="2023-10-10T17:17:25.112" v="158" actId="1076"/>
          <ac:picMkLst>
            <pc:docMk/>
            <pc:sldMk cId="163535018" sldId="402"/>
            <ac:picMk id="7" creationId="{65FDE4AC-D865-346A-DAC2-A4F8AD4FBF51}"/>
          </ac:picMkLst>
        </pc:picChg>
        <pc:picChg chg="del mod">
          <ac:chgData name="Roston, Caitlin" userId="S::caitlin.roston@uconn.edu::241328e4-9bcf-487d-bff1-7fcf43b3fc44" providerId="AD" clId="Web-{CA56E439-CE48-4F09-BB17-AB627B3CEB9D}" dt="2023-10-10T18:49:38.292" v="191"/>
          <ac:picMkLst>
            <pc:docMk/>
            <pc:sldMk cId="163535018" sldId="402"/>
            <ac:picMk id="16" creationId="{B3AF41FC-CCDF-AA33-C45F-E0D6980495F2}"/>
          </ac:picMkLst>
        </pc:picChg>
      </pc:sldChg>
      <pc:sldChg chg="delSp add delAnim">
        <pc:chgData name="Roston, Caitlin" userId="S::caitlin.roston@uconn.edu::241328e4-9bcf-487d-bff1-7fcf43b3fc44" providerId="AD" clId="Web-{CA56E439-CE48-4F09-BB17-AB627B3CEB9D}" dt="2023-10-10T18:49:34.026" v="190"/>
        <pc:sldMkLst>
          <pc:docMk/>
          <pc:sldMk cId="676478667" sldId="403"/>
        </pc:sldMkLst>
        <pc:picChg chg="del">
          <ac:chgData name="Roston, Caitlin" userId="S::caitlin.roston@uconn.edu::241328e4-9bcf-487d-bff1-7fcf43b3fc44" providerId="AD" clId="Web-{CA56E439-CE48-4F09-BB17-AB627B3CEB9D}" dt="2023-10-10T18:49:34.026" v="190"/>
          <ac:picMkLst>
            <pc:docMk/>
            <pc:sldMk cId="676478667" sldId="403"/>
            <ac:picMk id="17" creationId="{E1883153-FDC5-2693-9929-53E6E4269BA5}"/>
          </ac:picMkLst>
        </pc:picChg>
      </pc:sldChg>
      <pc:sldChg chg="delSp modSp add delAnim">
        <pc:chgData name="Roston, Caitlin" userId="S::caitlin.roston@uconn.edu::241328e4-9bcf-487d-bff1-7fcf43b3fc44" providerId="AD" clId="Web-{CA56E439-CE48-4F09-BB17-AB627B3CEB9D}" dt="2023-10-10T18:49:30.026" v="189"/>
        <pc:sldMkLst>
          <pc:docMk/>
          <pc:sldMk cId="3838134337" sldId="404"/>
        </pc:sldMkLst>
        <pc:spChg chg="mod">
          <ac:chgData name="Roston, Caitlin" userId="S::caitlin.roston@uconn.edu::241328e4-9bcf-487d-bff1-7fcf43b3fc44" providerId="AD" clId="Web-{CA56E439-CE48-4F09-BB17-AB627B3CEB9D}" dt="2023-10-10T17:16:27.626" v="147" actId="1076"/>
          <ac:spMkLst>
            <pc:docMk/>
            <pc:sldMk cId="3838134337" sldId="404"/>
            <ac:spMk id="2" creationId="{14576F12-A4B0-0155-F74F-71E3ABBF4857}"/>
          </ac:spMkLst>
        </pc:spChg>
        <pc:spChg chg="mod">
          <ac:chgData name="Roston, Caitlin" userId="S::caitlin.roston@uconn.edu::241328e4-9bcf-487d-bff1-7fcf43b3fc44" providerId="AD" clId="Web-{CA56E439-CE48-4F09-BB17-AB627B3CEB9D}" dt="2023-10-10T17:16:34.455" v="149" actId="14100"/>
          <ac:spMkLst>
            <pc:docMk/>
            <pc:sldMk cId="3838134337" sldId="404"/>
            <ac:spMk id="9" creationId="{21D463C1-8832-E61E-DF37-8DE4CF72D8ED}"/>
          </ac:spMkLst>
        </pc:spChg>
        <pc:picChg chg="del">
          <ac:chgData name="Roston, Caitlin" userId="S::caitlin.roston@uconn.edu::241328e4-9bcf-487d-bff1-7fcf43b3fc44" providerId="AD" clId="Web-{CA56E439-CE48-4F09-BB17-AB627B3CEB9D}" dt="2023-10-10T18:49:30.026" v="189"/>
          <ac:picMkLst>
            <pc:docMk/>
            <pc:sldMk cId="3838134337" sldId="404"/>
            <ac:picMk id="12" creationId="{67A751AD-048E-A3EF-3F62-8AF625452C56}"/>
          </ac:picMkLst>
        </pc:picChg>
        <pc:picChg chg="mod">
          <ac:chgData name="Roston, Caitlin" userId="S::caitlin.roston@uconn.edu::241328e4-9bcf-487d-bff1-7fcf43b3fc44" providerId="AD" clId="Web-{CA56E439-CE48-4F09-BB17-AB627B3CEB9D}" dt="2023-10-10T17:16:38.549" v="151" actId="14100"/>
          <ac:picMkLst>
            <pc:docMk/>
            <pc:sldMk cId="3838134337" sldId="404"/>
            <ac:picMk id="13" creationId="{66E3F4EF-9336-8533-B046-8221D08EE7E6}"/>
          </ac:picMkLst>
        </pc:picChg>
      </pc:sldChg>
      <pc:sldChg chg="delSp modSp add delAnim">
        <pc:chgData name="Roston, Caitlin" userId="S::caitlin.roston@uconn.edu::241328e4-9bcf-487d-bff1-7fcf43b3fc44" providerId="AD" clId="Web-{CA56E439-CE48-4F09-BB17-AB627B3CEB9D}" dt="2023-10-10T18:50:40.090" v="194" actId="1076"/>
        <pc:sldMkLst>
          <pc:docMk/>
          <pc:sldMk cId="1960399259" sldId="405"/>
        </pc:sldMkLst>
        <pc:spChg chg="mod">
          <ac:chgData name="Roston, Caitlin" userId="S::caitlin.roston@uconn.edu::241328e4-9bcf-487d-bff1-7fcf43b3fc44" providerId="AD" clId="Web-{CA56E439-CE48-4F09-BB17-AB627B3CEB9D}" dt="2023-10-10T18:50:40.090" v="194" actId="1076"/>
          <ac:spMkLst>
            <pc:docMk/>
            <pc:sldMk cId="1960399259" sldId="405"/>
            <ac:spMk id="5" creationId="{6A3033D9-3144-0687-7A53-90431CCDB859}"/>
          </ac:spMkLst>
        </pc:spChg>
        <pc:picChg chg="del">
          <ac:chgData name="Roston, Caitlin" userId="S::caitlin.roston@uconn.edu::241328e4-9bcf-487d-bff1-7fcf43b3fc44" providerId="AD" clId="Web-{CA56E439-CE48-4F09-BB17-AB627B3CEB9D}" dt="2023-10-10T18:49:26.385" v="188"/>
          <ac:picMkLst>
            <pc:docMk/>
            <pc:sldMk cId="1960399259" sldId="405"/>
            <ac:picMk id="9" creationId="{6359C75F-D85F-7766-6927-40466718632F}"/>
          </ac:picMkLst>
        </pc:picChg>
        <pc:picChg chg="mod">
          <ac:chgData name="Roston, Caitlin" userId="S::caitlin.roston@uconn.edu::241328e4-9bcf-487d-bff1-7fcf43b3fc44" providerId="AD" clId="Web-{CA56E439-CE48-4F09-BB17-AB627B3CEB9D}" dt="2023-10-10T17:15:57.469" v="139" actId="1076"/>
          <ac:picMkLst>
            <pc:docMk/>
            <pc:sldMk cId="1960399259" sldId="405"/>
            <ac:picMk id="1028" creationId="{7442DD6B-9ABF-9E12-9622-E07B21576E5B}"/>
          </ac:picMkLst>
        </pc:picChg>
        <pc:picChg chg="mod">
          <ac:chgData name="Roston, Caitlin" userId="S::caitlin.roston@uconn.edu::241328e4-9bcf-487d-bff1-7fcf43b3fc44" providerId="AD" clId="Web-{CA56E439-CE48-4F09-BB17-AB627B3CEB9D}" dt="2023-10-10T17:16:06.032" v="142" actId="14100"/>
          <ac:picMkLst>
            <pc:docMk/>
            <pc:sldMk cId="1960399259" sldId="405"/>
            <ac:picMk id="1032" creationId="{9CE9827A-6CBB-39AA-473C-E5A4CA790703}"/>
          </ac:picMkLst>
        </pc:picChg>
      </pc:sldChg>
      <pc:sldChg chg="addSp delSp modSp add delAnim">
        <pc:chgData name="Roston, Caitlin" userId="S::caitlin.roston@uconn.edu::241328e4-9bcf-487d-bff1-7fcf43b3fc44" providerId="AD" clId="Web-{CA56E439-CE48-4F09-BB17-AB627B3CEB9D}" dt="2023-10-10T19:28:20.886" v="197"/>
        <pc:sldMkLst>
          <pc:docMk/>
          <pc:sldMk cId="2966430968" sldId="406"/>
        </pc:sldMkLst>
        <pc:spChg chg="mod">
          <ac:chgData name="Roston, Caitlin" userId="S::caitlin.roston@uconn.edu::241328e4-9bcf-487d-bff1-7fcf43b3fc44" providerId="AD" clId="Web-{CA56E439-CE48-4F09-BB17-AB627B3CEB9D}" dt="2023-10-10T17:15:09.672" v="129" actId="1076"/>
          <ac:spMkLst>
            <pc:docMk/>
            <pc:sldMk cId="2966430968" sldId="406"/>
            <ac:spMk id="2" creationId="{0C51FFA7-CC99-4C02-B1E3-451D20D4800F}"/>
          </ac:spMkLst>
        </pc:spChg>
        <pc:spChg chg="del mod">
          <ac:chgData name="Roston, Caitlin" userId="S::caitlin.roston@uconn.edu::241328e4-9bcf-487d-bff1-7fcf43b3fc44" providerId="AD" clId="Web-{CA56E439-CE48-4F09-BB17-AB627B3CEB9D}" dt="2023-10-10T17:15:27.906" v="133"/>
          <ac:spMkLst>
            <pc:docMk/>
            <pc:sldMk cId="2966430968" sldId="406"/>
            <ac:spMk id="5" creationId="{5F649515-42EA-E371-B34F-CA3DDC6A33AA}"/>
          </ac:spMkLst>
        </pc:spChg>
        <pc:spChg chg="mod">
          <ac:chgData name="Roston, Caitlin" userId="S::caitlin.roston@uconn.edu::241328e4-9bcf-487d-bff1-7fcf43b3fc44" providerId="AD" clId="Web-{CA56E439-CE48-4F09-BB17-AB627B3CEB9D}" dt="2023-10-10T19:28:11.620" v="196" actId="14100"/>
          <ac:spMkLst>
            <pc:docMk/>
            <pc:sldMk cId="2966430968" sldId="406"/>
            <ac:spMk id="24" creationId="{518E9439-0FB2-4F8F-8217-48A61BCFD60C}"/>
          </ac:spMkLst>
        </pc:spChg>
        <pc:grpChg chg="mod">
          <ac:chgData name="Roston, Caitlin" userId="S::caitlin.roston@uconn.edu::241328e4-9bcf-487d-bff1-7fcf43b3fc44" providerId="AD" clId="Web-{CA56E439-CE48-4F09-BB17-AB627B3CEB9D}" dt="2023-10-10T17:15:43.735" v="136" actId="14100"/>
          <ac:grpSpMkLst>
            <pc:docMk/>
            <pc:sldMk cId="2966430968" sldId="406"/>
            <ac:grpSpMk id="3" creationId="{4463031F-2193-E75C-B8D1-5CC4AFC0A3A2}"/>
          </ac:grpSpMkLst>
        </pc:grpChg>
        <pc:grpChg chg="add">
          <ac:chgData name="Roston, Caitlin" userId="S::caitlin.roston@uconn.edu::241328e4-9bcf-487d-bff1-7fcf43b3fc44" providerId="AD" clId="Web-{CA56E439-CE48-4F09-BB17-AB627B3CEB9D}" dt="2023-10-10T19:28:20.886" v="197"/>
          <ac:grpSpMkLst>
            <pc:docMk/>
            <pc:sldMk cId="2966430968" sldId="406"/>
            <ac:grpSpMk id="4" creationId="{FE83840F-6523-1452-9F0A-E1F8EA3EB5CB}"/>
          </ac:grpSpMkLst>
        </pc:grpChg>
        <pc:picChg chg="del mod">
          <ac:chgData name="Roston, Caitlin" userId="S::caitlin.roston@uconn.edu::241328e4-9bcf-487d-bff1-7fcf43b3fc44" providerId="AD" clId="Web-{CA56E439-CE48-4F09-BB17-AB627B3CEB9D}" dt="2023-10-10T18:49:22.713" v="187"/>
          <ac:picMkLst>
            <pc:docMk/>
            <pc:sldMk cId="2966430968" sldId="406"/>
            <ac:picMk id="27" creationId="{3CCA6FE0-5261-83B4-1051-B0F2DF49071F}"/>
          </ac:picMkLst>
        </pc:picChg>
      </pc:sldChg>
      <pc:sldChg chg="addSp delSp modSp add delAnim">
        <pc:chgData name="Roston, Caitlin" userId="S::caitlin.roston@uconn.edu::241328e4-9bcf-487d-bff1-7fcf43b3fc44" providerId="AD" clId="Web-{CA56E439-CE48-4F09-BB17-AB627B3CEB9D}" dt="2023-10-10T18:49:17.229" v="186"/>
        <pc:sldMkLst>
          <pc:docMk/>
          <pc:sldMk cId="2647975124" sldId="407"/>
        </pc:sldMkLst>
        <pc:spChg chg="mod">
          <ac:chgData name="Roston, Caitlin" userId="S::caitlin.roston@uconn.edu::241328e4-9bcf-487d-bff1-7fcf43b3fc44" providerId="AD" clId="Web-{CA56E439-CE48-4F09-BB17-AB627B3CEB9D}" dt="2023-10-10T17:14:40.421" v="122" actId="1076"/>
          <ac:spMkLst>
            <pc:docMk/>
            <pc:sldMk cId="2647975124" sldId="407"/>
            <ac:spMk id="3" creationId="{352A1A3E-2D94-4131-B96F-C7F3B74D140F}"/>
          </ac:spMkLst>
        </pc:spChg>
        <pc:spChg chg="mod">
          <ac:chgData name="Roston, Caitlin" userId="S::caitlin.roston@uconn.edu::241328e4-9bcf-487d-bff1-7fcf43b3fc44" providerId="AD" clId="Web-{CA56E439-CE48-4F09-BB17-AB627B3CEB9D}" dt="2023-10-10T17:15:03.421" v="128" actId="1076"/>
          <ac:spMkLst>
            <pc:docMk/>
            <pc:sldMk cId="2647975124" sldId="407"/>
            <ac:spMk id="4" creationId="{E76FE6DD-82D3-4370-87AB-016B78ADE68D}"/>
          </ac:spMkLst>
        </pc:spChg>
        <pc:grpChg chg="add mod">
          <ac:chgData name="Roston, Caitlin" userId="S::caitlin.roston@uconn.edu::241328e4-9bcf-487d-bff1-7fcf43b3fc44" providerId="AD" clId="Web-{CA56E439-CE48-4F09-BB17-AB627B3CEB9D}" dt="2023-10-10T17:14:55.921" v="126" actId="14100"/>
          <ac:grpSpMkLst>
            <pc:docMk/>
            <pc:sldMk cId="2647975124" sldId="407"/>
            <ac:grpSpMk id="2" creationId="{0DC9894B-F5F8-3D6C-1766-17BAC6BC7414}"/>
          </ac:grpSpMkLst>
        </pc:grpChg>
        <pc:picChg chg="del">
          <ac:chgData name="Roston, Caitlin" userId="S::caitlin.roston@uconn.edu::241328e4-9bcf-487d-bff1-7fcf43b3fc44" providerId="AD" clId="Web-{CA56E439-CE48-4F09-BB17-AB627B3CEB9D}" dt="2023-10-10T18:49:17.229" v="186"/>
          <ac:picMkLst>
            <pc:docMk/>
            <pc:sldMk cId="2647975124" sldId="407"/>
            <ac:picMk id="8" creationId="{3BC2BE7E-6571-4601-87D6-0DEF136D54BB}"/>
          </ac:picMkLst>
        </pc:picChg>
      </pc:sldChg>
      <pc:sldChg chg="modSp add">
        <pc:chgData name="Roston, Caitlin" userId="S::caitlin.roston@uconn.edu::241328e4-9bcf-487d-bff1-7fcf43b3fc44" providerId="AD" clId="Web-{CA56E439-CE48-4F09-BB17-AB627B3CEB9D}" dt="2023-10-10T17:14:21.920" v="120" actId="14100"/>
        <pc:sldMkLst>
          <pc:docMk/>
          <pc:sldMk cId="3193809807" sldId="408"/>
        </pc:sldMkLst>
        <pc:spChg chg="mod">
          <ac:chgData name="Roston, Caitlin" userId="S::caitlin.roston@uconn.edu::241328e4-9bcf-487d-bff1-7fcf43b3fc44" providerId="AD" clId="Web-{CA56E439-CE48-4F09-BB17-AB627B3CEB9D}" dt="2023-10-10T17:10:12.056" v="94" actId="1076"/>
          <ac:spMkLst>
            <pc:docMk/>
            <pc:sldMk cId="3193809807" sldId="408"/>
            <ac:spMk id="11" creationId="{1FCA75BA-E83C-AF0C-93D5-0E98FD449D52}"/>
          </ac:spMkLst>
        </pc:spChg>
        <pc:spChg chg="mod">
          <ac:chgData name="Roston, Caitlin" userId="S::caitlin.roston@uconn.edu::241328e4-9bcf-487d-bff1-7fcf43b3fc44" providerId="AD" clId="Web-{CA56E439-CE48-4F09-BB17-AB627B3CEB9D}" dt="2023-10-10T17:11:11.650" v="108" actId="1076"/>
          <ac:spMkLst>
            <pc:docMk/>
            <pc:sldMk cId="3193809807" sldId="408"/>
            <ac:spMk id="12" creationId="{6D04DB61-AB70-419A-855E-08ED931D017E}"/>
          </ac:spMkLst>
        </pc:spChg>
        <pc:spChg chg="mod">
          <ac:chgData name="Roston, Caitlin" userId="S::caitlin.roston@uconn.edu::241328e4-9bcf-487d-bff1-7fcf43b3fc44" providerId="AD" clId="Web-{CA56E439-CE48-4F09-BB17-AB627B3CEB9D}" dt="2023-10-10T17:11:14.744" v="109" actId="1076"/>
          <ac:spMkLst>
            <pc:docMk/>
            <pc:sldMk cId="3193809807" sldId="408"/>
            <ac:spMk id="20" creationId="{E48C841C-8B58-589A-25C6-C26220FC4429}"/>
          </ac:spMkLst>
        </pc:spChg>
        <pc:picChg chg="mod">
          <ac:chgData name="Roston, Caitlin" userId="S::caitlin.roston@uconn.edu::241328e4-9bcf-487d-bff1-7fcf43b3fc44" providerId="AD" clId="Web-{CA56E439-CE48-4F09-BB17-AB627B3CEB9D}" dt="2023-10-10T17:10:06.523" v="93" actId="1076"/>
          <ac:picMkLst>
            <pc:docMk/>
            <pc:sldMk cId="3193809807" sldId="408"/>
            <ac:picMk id="10" creationId="{34DDAAF8-3CBB-4D25-8CF4-C94D527AD9FA}"/>
          </ac:picMkLst>
        </pc:picChg>
        <pc:picChg chg="mod">
          <ac:chgData name="Roston, Caitlin" userId="S::caitlin.roston@uconn.edu::241328e4-9bcf-487d-bff1-7fcf43b3fc44" providerId="AD" clId="Web-{CA56E439-CE48-4F09-BB17-AB627B3CEB9D}" dt="2023-10-10T17:11:16.478" v="110" actId="1076"/>
          <ac:picMkLst>
            <pc:docMk/>
            <pc:sldMk cId="3193809807" sldId="408"/>
            <ac:picMk id="15" creationId="{D2311FA9-D630-531F-79E2-E6ADC14424D2}"/>
          </ac:picMkLst>
        </pc:picChg>
        <pc:picChg chg="mod">
          <ac:chgData name="Roston, Caitlin" userId="S::caitlin.roston@uconn.edu::241328e4-9bcf-487d-bff1-7fcf43b3fc44" providerId="AD" clId="Web-{CA56E439-CE48-4F09-BB17-AB627B3CEB9D}" dt="2023-10-10T17:14:08.514" v="117" actId="14100"/>
          <ac:picMkLst>
            <pc:docMk/>
            <pc:sldMk cId="3193809807" sldId="408"/>
            <ac:picMk id="17" creationId="{EFEA99D6-44F6-42B7-B5BF-B112B9A697F5}"/>
          </ac:picMkLst>
        </pc:picChg>
        <pc:picChg chg="mod">
          <ac:chgData name="Roston, Caitlin" userId="S::caitlin.roston@uconn.edu::241328e4-9bcf-487d-bff1-7fcf43b3fc44" providerId="AD" clId="Web-{CA56E439-CE48-4F09-BB17-AB627B3CEB9D}" dt="2023-10-10T17:10:02.711" v="92" actId="1076"/>
          <ac:picMkLst>
            <pc:docMk/>
            <pc:sldMk cId="3193809807" sldId="408"/>
            <ac:picMk id="22" creationId="{6A3C8F66-1BF4-3127-A268-2F9055B87CB4}"/>
          </ac:picMkLst>
        </pc:picChg>
        <pc:cxnChg chg="mod">
          <ac:chgData name="Roston, Caitlin" userId="S::caitlin.roston@uconn.edu::241328e4-9bcf-487d-bff1-7fcf43b3fc44" providerId="AD" clId="Web-{CA56E439-CE48-4F09-BB17-AB627B3CEB9D}" dt="2023-10-10T17:14:21.920" v="120" actId="14100"/>
          <ac:cxnSpMkLst>
            <pc:docMk/>
            <pc:sldMk cId="3193809807" sldId="408"/>
            <ac:cxnSpMk id="19" creationId="{65539351-EE63-AD21-7EF7-F65BBE0FF448}"/>
          </ac:cxnSpMkLst>
        </pc:cxnChg>
      </pc:sldChg>
      <pc:sldChg chg="delSp modSp add delAnim">
        <pc:chgData name="Roston, Caitlin" userId="S::caitlin.roston@uconn.edu::241328e4-9bcf-487d-bff1-7fcf43b3fc44" providerId="AD" clId="Web-{CA56E439-CE48-4F09-BB17-AB627B3CEB9D}" dt="2023-10-10T18:49:08.635" v="185"/>
        <pc:sldMkLst>
          <pc:docMk/>
          <pc:sldMk cId="665875997" sldId="409"/>
        </pc:sldMkLst>
        <pc:spChg chg="mod">
          <ac:chgData name="Roston, Caitlin" userId="S::caitlin.roston@uconn.edu::241328e4-9bcf-487d-bff1-7fcf43b3fc44" providerId="AD" clId="Web-{CA56E439-CE48-4F09-BB17-AB627B3CEB9D}" dt="2023-10-10T16:30:09.681" v="86" actId="1076"/>
          <ac:spMkLst>
            <pc:docMk/>
            <pc:sldMk cId="665875997" sldId="409"/>
            <ac:spMk id="3" creationId="{9FA07CFA-EE3D-98FC-F36E-4075FBD4E938}"/>
          </ac:spMkLst>
        </pc:spChg>
        <pc:spChg chg="mod">
          <ac:chgData name="Roston, Caitlin" userId="S::caitlin.roston@uconn.edu::241328e4-9bcf-487d-bff1-7fcf43b3fc44" providerId="AD" clId="Web-{CA56E439-CE48-4F09-BB17-AB627B3CEB9D}" dt="2023-10-10T16:52:18.147" v="91" actId="20577"/>
          <ac:spMkLst>
            <pc:docMk/>
            <pc:sldMk cId="665875997" sldId="409"/>
            <ac:spMk id="5" creationId="{44A5BACC-AAC5-3387-4A6D-C342BEE4C660}"/>
          </ac:spMkLst>
        </pc:spChg>
        <pc:spChg chg="mod">
          <ac:chgData name="Roston, Caitlin" userId="S::caitlin.roston@uconn.edu::241328e4-9bcf-487d-bff1-7fcf43b3fc44" providerId="AD" clId="Web-{CA56E439-CE48-4F09-BB17-AB627B3CEB9D}" dt="2023-10-10T16:29:59.305" v="85" actId="1076"/>
          <ac:spMkLst>
            <pc:docMk/>
            <pc:sldMk cId="665875997" sldId="409"/>
            <ac:spMk id="7" creationId="{F08A5413-5096-DC96-4DDA-B03F9FD58452}"/>
          </ac:spMkLst>
        </pc:spChg>
        <pc:grpChg chg="mod">
          <ac:chgData name="Roston, Caitlin" userId="S::caitlin.roston@uconn.edu::241328e4-9bcf-487d-bff1-7fcf43b3fc44" providerId="AD" clId="Web-{CA56E439-CE48-4F09-BB17-AB627B3CEB9D}" dt="2023-10-10T16:30:28.728" v="88" actId="1076"/>
          <ac:grpSpMkLst>
            <pc:docMk/>
            <pc:sldMk cId="665875997" sldId="409"/>
            <ac:grpSpMk id="2" creationId="{D7B9BD84-1C2A-7949-713D-75415ED27C7E}"/>
          </ac:grpSpMkLst>
        </pc:grpChg>
        <pc:grpChg chg="mod">
          <ac:chgData name="Roston, Caitlin" userId="S::caitlin.roston@uconn.edu::241328e4-9bcf-487d-bff1-7fcf43b3fc44" providerId="AD" clId="Web-{CA56E439-CE48-4F09-BB17-AB627B3CEB9D}" dt="2023-10-10T16:29:53.102" v="84" actId="1076"/>
          <ac:grpSpMkLst>
            <pc:docMk/>
            <pc:sldMk cId="665875997" sldId="409"/>
            <ac:grpSpMk id="19" creationId="{5ED344B4-CEC0-A4E0-2DB1-D293EF030770}"/>
          </ac:grpSpMkLst>
        </pc:grpChg>
        <pc:picChg chg="del mod">
          <ac:chgData name="Roston, Caitlin" userId="S::caitlin.roston@uconn.edu::241328e4-9bcf-487d-bff1-7fcf43b3fc44" providerId="AD" clId="Web-{CA56E439-CE48-4F09-BB17-AB627B3CEB9D}" dt="2023-10-10T18:49:08.635" v="185"/>
          <ac:picMkLst>
            <pc:docMk/>
            <pc:sldMk cId="665875997" sldId="409"/>
            <ac:picMk id="15" creationId="{D2C83F3D-BE4F-36D8-3C88-0F4F7D5F4DE1}"/>
          </ac:picMkLst>
        </pc:picChg>
      </pc:sldChg>
      <pc:sldChg chg="delSp modSp add delAnim">
        <pc:chgData name="Roston, Caitlin" userId="S::caitlin.roston@uconn.edu::241328e4-9bcf-487d-bff1-7fcf43b3fc44" providerId="AD" clId="Web-{CA56E439-CE48-4F09-BB17-AB627B3CEB9D}" dt="2023-10-10T18:49:03.854" v="184"/>
        <pc:sldMkLst>
          <pc:docMk/>
          <pc:sldMk cId="354357338" sldId="410"/>
        </pc:sldMkLst>
        <pc:spChg chg="mod">
          <ac:chgData name="Roston, Caitlin" userId="S::caitlin.roston@uconn.edu::241328e4-9bcf-487d-bff1-7fcf43b3fc44" providerId="AD" clId="Web-{CA56E439-CE48-4F09-BB17-AB627B3CEB9D}" dt="2023-10-10T16:29:11.913" v="75" actId="1076"/>
          <ac:spMkLst>
            <pc:docMk/>
            <pc:sldMk cId="354357338" sldId="410"/>
            <ac:spMk id="4" creationId="{E0D7FA8D-E396-7246-3C68-F675155449BB}"/>
          </ac:spMkLst>
        </pc:spChg>
        <pc:spChg chg="mod">
          <ac:chgData name="Roston, Caitlin" userId="S::caitlin.roston@uconn.edu::241328e4-9bcf-487d-bff1-7fcf43b3fc44" providerId="AD" clId="Web-{CA56E439-CE48-4F09-BB17-AB627B3CEB9D}" dt="2023-10-10T16:28:46.803" v="72" actId="14100"/>
          <ac:spMkLst>
            <pc:docMk/>
            <pc:sldMk cId="354357338" sldId="410"/>
            <ac:spMk id="8" creationId="{B9AD10BA-95F4-BD8F-850B-3E8DAE41BCBC}"/>
          </ac:spMkLst>
        </pc:spChg>
        <pc:spChg chg="mod">
          <ac:chgData name="Roston, Caitlin" userId="S::caitlin.roston@uconn.edu::241328e4-9bcf-487d-bff1-7fcf43b3fc44" providerId="AD" clId="Web-{CA56E439-CE48-4F09-BB17-AB627B3CEB9D}" dt="2023-10-10T16:29:29.070" v="81" actId="20577"/>
          <ac:spMkLst>
            <pc:docMk/>
            <pc:sldMk cId="354357338" sldId="410"/>
            <ac:spMk id="16" creationId="{318B03CA-32E3-1DCC-C7A8-8368FA484A25}"/>
          </ac:spMkLst>
        </pc:spChg>
        <pc:spChg chg="mod">
          <ac:chgData name="Roston, Caitlin" userId="S::caitlin.roston@uconn.edu::241328e4-9bcf-487d-bff1-7fcf43b3fc44" providerId="AD" clId="Web-{CA56E439-CE48-4F09-BB17-AB627B3CEB9D}" dt="2023-10-10T16:29:34.273" v="83" actId="1076"/>
          <ac:spMkLst>
            <pc:docMk/>
            <pc:sldMk cId="354357338" sldId="410"/>
            <ac:spMk id="17" creationId="{34498AFF-5CB4-EFF6-C540-F63E13568FE4}"/>
          </ac:spMkLst>
        </pc:spChg>
        <pc:grpChg chg="mod">
          <ac:chgData name="Roston, Caitlin" userId="S::caitlin.roston@uconn.edu::241328e4-9bcf-487d-bff1-7fcf43b3fc44" providerId="AD" clId="Web-{CA56E439-CE48-4F09-BB17-AB627B3CEB9D}" dt="2023-10-10T16:29:30.258" v="82" actId="1076"/>
          <ac:grpSpMkLst>
            <pc:docMk/>
            <pc:sldMk cId="354357338" sldId="410"/>
            <ac:grpSpMk id="3" creationId="{FFD77BC5-B0FB-3A8B-EB3B-F298C9BEEEA7}"/>
          </ac:grpSpMkLst>
        </pc:grpChg>
        <pc:grpChg chg="mod">
          <ac:chgData name="Roston, Caitlin" userId="S::caitlin.roston@uconn.edu::241328e4-9bcf-487d-bff1-7fcf43b3fc44" providerId="AD" clId="Web-{CA56E439-CE48-4F09-BB17-AB627B3CEB9D}" dt="2023-10-10T16:29:03.897" v="74" actId="1076"/>
          <ac:grpSpMkLst>
            <pc:docMk/>
            <pc:sldMk cId="354357338" sldId="410"/>
            <ac:grpSpMk id="15" creationId="{A770018E-7B28-9949-0156-F63DE2BC301E}"/>
          </ac:grpSpMkLst>
        </pc:grpChg>
        <pc:picChg chg="mod">
          <ac:chgData name="Roston, Caitlin" userId="S::caitlin.roston@uconn.edu::241328e4-9bcf-487d-bff1-7fcf43b3fc44" providerId="AD" clId="Web-{CA56E439-CE48-4F09-BB17-AB627B3CEB9D}" dt="2023-10-10T16:28:55.741" v="73" actId="14100"/>
          <ac:picMkLst>
            <pc:docMk/>
            <pc:sldMk cId="354357338" sldId="410"/>
            <ac:picMk id="7" creationId="{263DDE48-07FF-CBB1-F52B-581C41093127}"/>
          </ac:picMkLst>
        </pc:picChg>
        <pc:picChg chg="del mod">
          <ac:chgData name="Roston, Caitlin" userId="S::caitlin.roston@uconn.edu::241328e4-9bcf-487d-bff1-7fcf43b3fc44" providerId="AD" clId="Web-{CA56E439-CE48-4F09-BB17-AB627B3CEB9D}" dt="2023-10-10T18:49:03.854" v="184"/>
          <ac:picMkLst>
            <pc:docMk/>
            <pc:sldMk cId="354357338" sldId="410"/>
            <ac:picMk id="13" creationId="{A2D6957B-E885-12CA-A76C-471A0B622A15}"/>
          </ac:picMkLst>
        </pc:picChg>
      </pc:sldChg>
      <pc:sldChg chg="modSp add">
        <pc:chgData name="Roston, Caitlin" userId="S::caitlin.roston@uconn.edu::241328e4-9bcf-487d-bff1-7fcf43b3fc44" providerId="AD" clId="Web-{CA56E439-CE48-4F09-BB17-AB627B3CEB9D}" dt="2023-10-10T18:50:13.355" v="193" actId="20577"/>
        <pc:sldMkLst>
          <pc:docMk/>
          <pc:sldMk cId="4248846863" sldId="411"/>
        </pc:sldMkLst>
        <pc:spChg chg="mod">
          <ac:chgData name="Roston, Caitlin" userId="S::caitlin.roston@uconn.edu::241328e4-9bcf-487d-bff1-7fcf43b3fc44" providerId="AD" clId="Web-{CA56E439-CE48-4F09-BB17-AB627B3CEB9D}" dt="2023-10-10T18:50:13.355" v="193" actId="20577"/>
          <ac:spMkLst>
            <pc:docMk/>
            <pc:sldMk cId="4248846863" sldId="411"/>
            <ac:spMk id="2" creationId="{D25EE887-26B2-4CF7-1F6F-0731620D1ADC}"/>
          </ac:spMkLst>
        </pc:spChg>
        <pc:spChg chg="mod">
          <ac:chgData name="Roston, Caitlin" userId="S::caitlin.roston@uconn.edu::241328e4-9bcf-487d-bff1-7fcf43b3fc44" providerId="AD" clId="Web-{CA56E439-CE48-4F09-BB17-AB627B3CEB9D}" dt="2023-10-10T16:27:27.832" v="62" actId="1076"/>
          <ac:spMkLst>
            <pc:docMk/>
            <pc:sldMk cId="4248846863" sldId="411"/>
            <ac:spMk id="15" creationId="{63FBE606-0990-FD9B-719E-E16AA05F54BA}"/>
          </ac:spMkLst>
        </pc:spChg>
        <pc:spChg chg="mod">
          <ac:chgData name="Roston, Caitlin" userId="S::caitlin.roston@uconn.edu::241328e4-9bcf-487d-bff1-7fcf43b3fc44" providerId="AD" clId="Web-{CA56E439-CE48-4F09-BB17-AB627B3CEB9D}" dt="2023-10-10T16:27:35.441" v="64" actId="1076"/>
          <ac:spMkLst>
            <pc:docMk/>
            <pc:sldMk cId="4248846863" sldId="411"/>
            <ac:spMk id="16" creationId="{61E24C45-DAF0-B6C2-590A-3E9322CE3139}"/>
          </ac:spMkLst>
        </pc:spChg>
        <pc:spChg chg="mod">
          <ac:chgData name="Roston, Caitlin" userId="S::caitlin.roston@uconn.edu::241328e4-9bcf-487d-bff1-7fcf43b3fc44" providerId="AD" clId="Web-{CA56E439-CE48-4F09-BB17-AB627B3CEB9D}" dt="2023-10-10T16:27:31.269" v="63" actId="1076"/>
          <ac:spMkLst>
            <pc:docMk/>
            <pc:sldMk cId="4248846863" sldId="411"/>
            <ac:spMk id="17" creationId="{02BC53C2-64D1-EF54-6CA2-6525669856CE}"/>
          </ac:spMkLst>
        </pc:spChg>
        <pc:spChg chg="mod">
          <ac:chgData name="Roston, Caitlin" userId="S::caitlin.roston@uconn.edu::241328e4-9bcf-487d-bff1-7fcf43b3fc44" providerId="AD" clId="Web-{CA56E439-CE48-4F09-BB17-AB627B3CEB9D}" dt="2023-10-10T16:28:06.849" v="69" actId="1076"/>
          <ac:spMkLst>
            <pc:docMk/>
            <pc:sldMk cId="4248846863" sldId="411"/>
            <ac:spMk id="19" creationId="{49AFB5A9-FE9B-ECD5-2632-B717238585D9}"/>
          </ac:spMkLst>
        </pc:spChg>
        <pc:spChg chg="mod">
          <ac:chgData name="Roston, Caitlin" userId="S::caitlin.roston@uconn.edu::241328e4-9bcf-487d-bff1-7fcf43b3fc44" providerId="AD" clId="Web-{CA56E439-CE48-4F09-BB17-AB627B3CEB9D}" dt="2023-10-10T16:26:44.783" v="53" actId="20577"/>
          <ac:spMkLst>
            <pc:docMk/>
            <pc:sldMk cId="4248846863" sldId="411"/>
            <ac:spMk id="21" creationId="{9079677A-B92C-9C80-8CDF-E5D0FEA3F3AE}"/>
          </ac:spMkLst>
        </pc:spChg>
        <pc:grpChg chg="mod">
          <ac:chgData name="Roston, Caitlin" userId="S::caitlin.roston@uconn.edu::241328e4-9bcf-487d-bff1-7fcf43b3fc44" providerId="AD" clId="Web-{CA56E439-CE48-4F09-BB17-AB627B3CEB9D}" dt="2023-10-10T16:27:55.739" v="67" actId="1076"/>
          <ac:grpSpMkLst>
            <pc:docMk/>
            <pc:sldMk cId="4248846863" sldId="411"/>
            <ac:grpSpMk id="22" creationId="{AFF4D703-6773-10A8-6DF1-A2CFCECC1EE1}"/>
          </ac:grpSpMkLst>
        </pc:grpChg>
        <pc:picChg chg="mod">
          <ac:chgData name="Roston, Caitlin" userId="S::caitlin.roston@uconn.edu::241328e4-9bcf-487d-bff1-7fcf43b3fc44" providerId="AD" clId="Web-{CA56E439-CE48-4F09-BB17-AB627B3CEB9D}" dt="2023-10-10T16:26:51.518" v="54" actId="14100"/>
          <ac:picMkLst>
            <pc:docMk/>
            <pc:sldMk cId="4248846863" sldId="411"/>
            <ac:picMk id="8" creationId="{9AD20447-9698-DFA0-3478-6A0518150105}"/>
          </ac:picMkLst>
        </pc:picChg>
        <pc:picChg chg="mod">
          <ac:chgData name="Roston, Caitlin" userId="S::caitlin.roston@uconn.edu::241328e4-9bcf-487d-bff1-7fcf43b3fc44" providerId="AD" clId="Web-{CA56E439-CE48-4F09-BB17-AB627B3CEB9D}" dt="2023-10-10T16:26:53.909" v="55" actId="14100"/>
          <ac:picMkLst>
            <pc:docMk/>
            <pc:sldMk cId="4248846863" sldId="411"/>
            <ac:picMk id="10" creationId="{CC3542B6-56AC-6272-7EFE-D231DA5A2DDB}"/>
          </ac:picMkLst>
        </pc:picChg>
        <pc:picChg chg="mod">
          <ac:chgData name="Roston, Caitlin" userId="S::caitlin.roston@uconn.edu::241328e4-9bcf-487d-bff1-7fcf43b3fc44" providerId="AD" clId="Web-{CA56E439-CE48-4F09-BB17-AB627B3CEB9D}" dt="2023-10-10T16:26:58.878" v="56" actId="14100"/>
          <ac:picMkLst>
            <pc:docMk/>
            <pc:sldMk cId="4248846863" sldId="411"/>
            <ac:picMk id="12" creationId="{0B5963BD-7A28-6291-E87F-C033C8EC5B5B}"/>
          </ac:picMkLst>
        </pc:picChg>
      </pc:sldChg>
      <pc:sldChg chg="delSp modSp add delAnim">
        <pc:chgData name="Roston, Caitlin" userId="S::caitlin.roston@uconn.edu::241328e4-9bcf-487d-bff1-7fcf43b3fc44" providerId="AD" clId="Web-{CA56E439-CE48-4F09-BB17-AB627B3CEB9D}" dt="2023-10-10T18:48:54.010" v="183"/>
        <pc:sldMkLst>
          <pc:docMk/>
          <pc:sldMk cId="2962731604" sldId="412"/>
        </pc:sldMkLst>
        <pc:spChg chg="mod">
          <ac:chgData name="Roston, Caitlin" userId="S::caitlin.roston@uconn.edu::241328e4-9bcf-487d-bff1-7fcf43b3fc44" providerId="AD" clId="Web-{CA56E439-CE48-4F09-BB17-AB627B3CEB9D}" dt="2023-10-10T16:26:08.095" v="45" actId="1076"/>
          <ac:spMkLst>
            <pc:docMk/>
            <pc:sldMk cId="2962731604" sldId="412"/>
            <ac:spMk id="5" creationId="{8694EBC8-D214-0182-65DE-CC04F58A561F}"/>
          </ac:spMkLst>
        </pc:spChg>
        <pc:spChg chg="mod">
          <ac:chgData name="Roston, Caitlin" userId="S::caitlin.roston@uconn.edu::241328e4-9bcf-487d-bff1-7fcf43b3fc44" providerId="AD" clId="Web-{CA56E439-CE48-4F09-BB17-AB627B3CEB9D}" dt="2023-10-10T16:26:19.282" v="48" actId="1076"/>
          <ac:spMkLst>
            <pc:docMk/>
            <pc:sldMk cId="2962731604" sldId="412"/>
            <ac:spMk id="8" creationId="{A242A716-290C-5E84-B821-1F74E5D190DD}"/>
          </ac:spMkLst>
        </pc:spChg>
        <pc:grpChg chg="mod">
          <ac:chgData name="Roston, Caitlin" userId="S::caitlin.roston@uconn.edu::241328e4-9bcf-487d-bff1-7fcf43b3fc44" providerId="AD" clId="Web-{CA56E439-CE48-4F09-BB17-AB627B3CEB9D}" dt="2023-10-10T16:26:27.423" v="49" actId="1076"/>
          <ac:grpSpMkLst>
            <pc:docMk/>
            <pc:sldMk cId="2962731604" sldId="412"/>
            <ac:grpSpMk id="26" creationId="{C98E71F4-7203-D7C5-9787-A0F65BA6C404}"/>
          </ac:grpSpMkLst>
        </pc:grpChg>
        <pc:picChg chg="mod">
          <ac:chgData name="Roston, Caitlin" userId="S::caitlin.roston@uconn.edu::241328e4-9bcf-487d-bff1-7fcf43b3fc44" providerId="AD" clId="Web-{CA56E439-CE48-4F09-BB17-AB627B3CEB9D}" dt="2023-10-10T16:26:14.439" v="47" actId="1076"/>
          <ac:picMkLst>
            <pc:docMk/>
            <pc:sldMk cId="2962731604" sldId="412"/>
            <ac:picMk id="11" creationId="{999582C3-EE6B-F66F-B29E-265CBEC11116}"/>
          </ac:picMkLst>
        </pc:picChg>
        <pc:picChg chg="del mod">
          <ac:chgData name="Roston, Caitlin" userId="S::caitlin.roston@uconn.edu::241328e4-9bcf-487d-bff1-7fcf43b3fc44" providerId="AD" clId="Web-{CA56E439-CE48-4F09-BB17-AB627B3CEB9D}" dt="2023-10-10T18:48:54.010" v="183"/>
          <ac:picMkLst>
            <pc:docMk/>
            <pc:sldMk cId="2962731604" sldId="412"/>
            <ac:picMk id="32" creationId="{4CD0B82B-4060-4C4B-DB1E-93131ABEAC3A}"/>
          </ac:picMkLst>
        </pc:picChg>
      </pc:sldChg>
      <pc:sldChg chg="addSp delSp modSp add delAnim">
        <pc:chgData name="Roston, Caitlin" userId="S::caitlin.roston@uconn.edu::241328e4-9bcf-487d-bff1-7fcf43b3fc44" providerId="AD" clId="Web-{CA56E439-CE48-4F09-BB17-AB627B3CEB9D}" dt="2023-10-10T18:48:47.869" v="182"/>
        <pc:sldMkLst>
          <pc:docMk/>
          <pc:sldMk cId="1208643919" sldId="413"/>
        </pc:sldMkLst>
        <pc:spChg chg="del mod">
          <ac:chgData name="Roston, Caitlin" userId="S::caitlin.roston@uconn.edu::241328e4-9bcf-487d-bff1-7fcf43b3fc44" providerId="AD" clId="Web-{CA56E439-CE48-4F09-BB17-AB627B3CEB9D}" dt="2023-10-10T16:24:14.966" v="34"/>
          <ac:spMkLst>
            <pc:docMk/>
            <pc:sldMk cId="1208643919" sldId="413"/>
            <ac:spMk id="2" creationId="{E7C0D771-3EFE-46F1-BFAC-DF49E3C6C0C7}"/>
          </ac:spMkLst>
        </pc:spChg>
        <pc:spChg chg="add del mod">
          <ac:chgData name="Roston, Caitlin" userId="S::caitlin.roston@uconn.edu::241328e4-9bcf-487d-bff1-7fcf43b3fc44" providerId="AD" clId="Web-{CA56E439-CE48-4F09-BB17-AB627B3CEB9D}" dt="2023-10-10T16:24:18.435" v="35"/>
          <ac:spMkLst>
            <pc:docMk/>
            <pc:sldMk cId="1208643919" sldId="413"/>
            <ac:spMk id="4" creationId="{9CECAD7B-FACA-5EBE-139D-4A7B22083EB1}"/>
          </ac:spMkLst>
        </pc:spChg>
        <pc:spChg chg="mod">
          <ac:chgData name="Roston, Caitlin" userId="S::caitlin.roston@uconn.edu::241328e4-9bcf-487d-bff1-7fcf43b3fc44" providerId="AD" clId="Web-{CA56E439-CE48-4F09-BB17-AB627B3CEB9D}" dt="2023-10-10T16:25:47.281" v="41" actId="1076"/>
          <ac:spMkLst>
            <pc:docMk/>
            <pc:sldMk cId="1208643919" sldId="413"/>
            <ac:spMk id="9" creationId="{41790703-BE1F-4BEA-0B3A-6E1376640054}"/>
          </ac:spMkLst>
        </pc:spChg>
        <pc:picChg chg="mod modCrop">
          <ac:chgData name="Roston, Caitlin" userId="S::caitlin.roston@uconn.edu::241328e4-9bcf-487d-bff1-7fcf43b3fc44" providerId="AD" clId="Web-{CA56E439-CE48-4F09-BB17-AB627B3CEB9D}" dt="2023-10-10T16:25:36.625" v="40"/>
          <ac:picMkLst>
            <pc:docMk/>
            <pc:sldMk cId="1208643919" sldId="413"/>
            <ac:picMk id="8" creationId="{21D7239E-E833-4F4A-5982-CB3C3D8E350B}"/>
          </ac:picMkLst>
        </pc:picChg>
        <pc:picChg chg="del mod">
          <ac:chgData name="Roston, Caitlin" userId="S::caitlin.roston@uconn.edu::241328e4-9bcf-487d-bff1-7fcf43b3fc44" providerId="AD" clId="Web-{CA56E439-CE48-4F09-BB17-AB627B3CEB9D}" dt="2023-10-10T18:48:47.869" v="182"/>
          <ac:picMkLst>
            <pc:docMk/>
            <pc:sldMk cId="1208643919" sldId="413"/>
            <ac:picMk id="22" creationId="{0FF9E25C-531A-7611-3ECA-136DF86AA423}"/>
          </ac:picMkLst>
        </pc:picChg>
      </pc:sldChg>
      <pc:sldMasterChg chg="modSldLayout">
        <pc:chgData name="Roston, Caitlin" userId="S::caitlin.roston@uconn.edu::241328e4-9bcf-487d-bff1-7fcf43b3fc44" providerId="AD" clId="Web-{CA56E439-CE48-4F09-BB17-AB627B3CEB9D}" dt="2023-10-10T16:22:56.916" v="12"/>
        <pc:sldMasterMkLst>
          <pc:docMk/>
          <pc:sldMasterMk cId="1697882333" sldId="2147483672"/>
        </pc:sldMasterMkLst>
        <pc:sldLayoutChg chg="replId">
          <pc:chgData name="Roston, Caitlin" userId="S::caitlin.roston@uconn.edu::241328e4-9bcf-487d-bff1-7fcf43b3fc44" providerId="AD" clId="Web-{CA56E439-CE48-4F09-BB17-AB627B3CEB9D}" dt="2023-10-10T16:22:56.916" v="12"/>
          <pc:sldLayoutMkLst>
            <pc:docMk/>
            <pc:sldMasterMk cId="1697882333" sldId="2147483672"/>
            <pc:sldLayoutMk cId="3489825216" sldId="2147483686"/>
          </pc:sldLayoutMkLst>
        </pc:sldLayoutChg>
        <pc:sldLayoutChg chg="replId">
          <pc:chgData name="Roston, Caitlin" userId="S::caitlin.roston@uconn.edu::241328e4-9bcf-487d-bff1-7fcf43b3fc44" providerId="AD" clId="Web-{CA56E439-CE48-4F09-BB17-AB627B3CEB9D}" dt="2023-10-10T16:22:56.916" v="12"/>
          <pc:sldLayoutMkLst>
            <pc:docMk/>
            <pc:sldMasterMk cId="1697882333" sldId="2147483672"/>
            <pc:sldLayoutMk cId="3372994839" sldId="2147483687"/>
          </pc:sldLayoutMkLst>
        </pc:sldLayoutChg>
        <pc:sldLayoutChg chg="replId">
          <pc:chgData name="Roston, Caitlin" userId="S::caitlin.roston@uconn.edu::241328e4-9bcf-487d-bff1-7fcf43b3fc44" providerId="AD" clId="Web-{CA56E439-CE48-4F09-BB17-AB627B3CEB9D}" dt="2023-10-10T16:22:56.916" v="12"/>
          <pc:sldLayoutMkLst>
            <pc:docMk/>
            <pc:sldMasterMk cId="1697882333" sldId="2147483672"/>
            <pc:sldLayoutMk cId="1132882370" sldId="2147483688"/>
          </pc:sldLayoutMkLst>
        </pc:sldLayoutChg>
      </pc:sldMasterChg>
      <pc:sldMasterChg chg="addSldLayout">
        <pc:chgData name="Roston, Caitlin" userId="S::caitlin.roston@uconn.edu::241328e4-9bcf-487d-bff1-7fcf43b3fc44" providerId="AD" clId="Web-{CA56E439-CE48-4F09-BB17-AB627B3CEB9D}" dt="2023-10-10T16:22:56.916" v="12"/>
        <pc:sldMasterMkLst>
          <pc:docMk/>
          <pc:sldMasterMk cId="3555849022" sldId="2147483676"/>
        </pc:sldMasterMkLst>
        <pc:sldLayoutChg chg="add">
          <pc:chgData name="Roston, Caitlin" userId="S::caitlin.roston@uconn.edu::241328e4-9bcf-487d-bff1-7fcf43b3fc44" providerId="AD" clId="Web-{CA56E439-CE48-4F09-BB17-AB627B3CEB9D}" dt="2023-10-10T16:22:56.916" v="12"/>
          <pc:sldLayoutMkLst>
            <pc:docMk/>
            <pc:sldMasterMk cId="3555849022" sldId="2147483676"/>
            <pc:sldLayoutMk cId="3428858257" sldId="2147483665"/>
          </pc:sldLayoutMkLst>
        </pc:sldLayoutChg>
        <pc:sldLayoutChg chg="add">
          <pc:chgData name="Roston, Caitlin" userId="S::caitlin.roston@uconn.edu::241328e4-9bcf-487d-bff1-7fcf43b3fc44" providerId="AD" clId="Web-{CA56E439-CE48-4F09-BB17-AB627B3CEB9D}" dt="2023-10-10T16:22:56.916" v="12"/>
          <pc:sldLayoutMkLst>
            <pc:docMk/>
            <pc:sldMasterMk cId="3555849022" sldId="2147483676"/>
            <pc:sldLayoutMk cId="4231663065" sldId="2147483668"/>
          </pc:sldLayoutMkLst>
        </pc:sldLayoutChg>
        <pc:sldLayoutChg chg="add">
          <pc:chgData name="Roston, Caitlin" userId="S::caitlin.roston@uconn.edu::241328e4-9bcf-487d-bff1-7fcf43b3fc44" providerId="AD" clId="Web-{CA56E439-CE48-4F09-BB17-AB627B3CEB9D}" dt="2023-10-10T16:22:56.916" v="12"/>
          <pc:sldLayoutMkLst>
            <pc:docMk/>
            <pc:sldMasterMk cId="3555849022" sldId="2147483676"/>
            <pc:sldLayoutMk cId="3445705285" sldId="2147483669"/>
          </pc:sldLayoutMkLst>
        </pc:sldLayoutChg>
      </pc:sldMaster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917D8-86DF-42B2-B829-FFF979D8D868}" type="doc">
      <dgm:prSet loTypeId="urn:microsoft.com/office/officeart/2005/8/layout/process1" loCatId="process" qsTypeId="urn:microsoft.com/office/officeart/2005/8/quickstyle/simple1" qsCatId="simple" csTypeId="urn:microsoft.com/office/officeart/2005/8/colors/accent1_2" csCatId="accent1" phldr="1"/>
      <dgm:spPr/>
    </dgm:pt>
    <dgm:pt modelId="{9F70FF86-9ECF-4C12-B90A-3F6534A7BC30}">
      <dgm:prSet phldrT="[Text]" phldr="0"/>
      <dgm:spPr/>
      <dgm:t>
        <a:bodyPr/>
        <a:lstStyle/>
        <a:p>
          <a:pPr rtl="0"/>
          <a:r>
            <a:rPr lang="en-US">
              <a:latin typeface="Calibri"/>
            </a:rPr>
            <a:t>School of Nursing - Merit Scholarships</a:t>
          </a:r>
        </a:p>
      </dgm:t>
    </dgm:pt>
    <dgm:pt modelId="{99388B45-587E-4148-9FE4-7497D45FBF50}" type="parTrans" cxnId="{4232F68C-8BC0-41A4-BAE7-5ACFA197BC76}">
      <dgm:prSet/>
      <dgm:spPr/>
      <dgm:t>
        <a:bodyPr/>
        <a:lstStyle/>
        <a:p>
          <a:endParaRPr lang="en-US"/>
        </a:p>
      </dgm:t>
    </dgm:pt>
    <dgm:pt modelId="{C8ADB3F4-EE72-4D46-B327-1A1186314A9C}" type="sibTrans" cxnId="{4232F68C-8BC0-41A4-BAE7-5ACFA197BC76}">
      <dgm:prSet/>
      <dgm:spPr/>
      <dgm:t>
        <a:bodyPr/>
        <a:lstStyle/>
        <a:p>
          <a:endParaRPr lang="en-US"/>
        </a:p>
      </dgm:t>
    </dgm:pt>
    <dgm:pt modelId="{E202E571-8E13-4562-848A-1B1BA5FDF5BB}">
      <dgm:prSet phldrT="[Text]" phldr="0"/>
      <dgm:spPr/>
      <dgm:t>
        <a:bodyPr/>
        <a:lstStyle/>
        <a:p>
          <a:pPr rtl="0"/>
          <a:r>
            <a:rPr lang="en-US">
              <a:latin typeface="Calibri"/>
            </a:rPr>
            <a:t>Federal </a:t>
          </a:r>
        </a:p>
        <a:p>
          <a:pPr rtl="0"/>
          <a:r>
            <a:rPr lang="en-US">
              <a:latin typeface="Calibri"/>
            </a:rPr>
            <a:t>Direct Loans</a:t>
          </a:r>
          <a:endParaRPr lang="en-US"/>
        </a:p>
      </dgm:t>
    </dgm:pt>
    <dgm:pt modelId="{3225B85A-5094-4B4E-99E7-ABE4BED733E1}" type="parTrans" cxnId="{0EAEF0F9-43B7-4C05-86A4-B45363D47284}">
      <dgm:prSet/>
      <dgm:spPr/>
      <dgm:t>
        <a:bodyPr/>
        <a:lstStyle/>
        <a:p>
          <a:endParaRPr lang="en-US"/>
        </a:p>
      </dgm:t>
    </dgm:pt>
    <dgm:pt modelId="{2DFBF548-47C7-4F08-80CE-DDA538E77B59}" type="sibTrans" cxnId="{0EAEF0F9-43B7-4C05-86A4-B45363D47284}">
      <dgm:prSet/>
      <dgm:spPr/>
      <dgm:t>
        <a:bodyPr/>
        <a:lstStyle/>
        <a:p>
          <a:endParaRPr lang="en-US"/>
        </a:p>
      </dgm:t>
    </dgm:pt>
    <dgm:pt modelId="{DC884FAA-E88E-47B3-A82F-2F6BD5253F01}">
      <dgm:prSet phldrT="[Text]" phldr="0"/>
      <dgm:spPr/>
      <dgm:t>
        <a:bodyPr/>
        <a:lstStyle/>
        <a:p>
          <a:pPr rtl="0"/>
          <a:r>
            <a:rPr lang="en-US">
              <a:latin typeface="Calibri"/>
            </a:rPr>
            <a:t>Private Alternative Loans</a:t>
          </a:r>
          <a:endParaRPr lang="en-US"/>
        </a:p>
      </dgm:t>
    </dgm:pt>
    <dgm:pt modelId="{908A22DD-5D5D-4CDA-90B3-31FC416F2F8B}" type="parTrans" cxnId="{DEDF53C0-89E7-482D-8FB4-A0E90DC37DAE}">
      <dgm:prSet/>
      <dgm:spPr/>
      <dgm:t>
        <a:bodyPr/>
        <a:lstStyle/>
        <a:p>
          <a:endParaRPr lang="en-US"/>
        </a:p>
      </dgm:t>
    </dgm:pt>
    <dgm:pt modelId="{51C50831-737D-4016-984D-16A83FE73058}" type="sibTrans" cxnId="{DEDF53C0-89E7-482D-8FB4-A0E90DC37DAE}">
      <dgm:prSet/>
      <dgm:spPr/>
      <dgm:t>
        <a:bodyPr/>
        <a:lstStyle/>
        <a:p>
          <a:endParaRPr lang="en-US"/>
        </a:p>
      </dgm:t>
    </dgm:pt>
    <dgm:pt modelId="{FA086EB0-1CF2-4138-94C6-FAC5A1E5C2AF}" type="pres">
      <dgm:prSet presAssocID="{D8C917D8-86DF-42B2-B829-FFF979D8D868}" presName="Name0" presStyleCnt="0">
        <dgm:presLayoutVars>
          <dgm:dir/>
          <dgm:resizeHandles val="exact"/>
        </dgm:presLayoutVars>
      </dgm:prSet>
      <dgm:spPr/>
    </dgm:pt>
    <dgm:pt modelId="{CAB621F7-1EFD-4831-85F7-3C676C78AF99}" type="pres">
      <dgm:prSet presAssocID="{9F70FF86-9ECF-4C12-B90A-3F6534A7BC30}" presName="node" presStyleLbl="node1" presStyleIdx="0" presStyleCnt="3">
        <dgm:presLayoutVars>
          <dgm:bulletEnabled val="1"/>
        </dgm:presLayoutVars>
      </dgm:prSet>
      <dgm:spPr/>
    </dgm:pt>
    <dgm:pt modelId="{A2836671-C142-4CB7-98BD-B589983734CB}" type="pres">
      <dgm:prSet presAssocID="{C8ADB3F4-EE72-4D46-B327-1A1186314A9C}" presName="sibTrans" presStyleLbl="sibTrans2D1" presStyleIdx="0" presStyleCnt="2"/>
      <dgm:spPr/>
    </dgm:pt>
    <dgm:pt modelId="{3506B733-125A-416E-BEEA-BDC7FA6057AE}" type="pres">
      <dgm:prSet presAssocID="{C8ADB3F4-EE72-4D46-B327-1A1186314A9C}" presName="connectorText" presStyleLbl="sibTrans2D1" presStyleIdx="0" presStyleCnt="2"/>
      <dgm:spPr/>
    </dgm:pt>
    <dgm:pt modelId="{0D2D7CEE-8A2D-488C-8963-C9A09A7AC1C3}" type="pres">
      <dgm:prSet presAssocID="{E202E571-8E13-4562-848A-1B1BA5FDF5BB}" presName="node" presStyleLbl="node1" presStyleIdx="1" presStyleCnt="3">
        <dgm:presLayoutVars>
          <dgm:bulletEnabled val="1"/>
        </dgm:presLayoutVars>
      </dgm:prSet>
      <dgm:spPr/>
    </dgm:pt>
    <dgm:pt modelId="{46E3BA25-D907-448B-BBAC-2EB7C4DEB43C}" type="pres">
      <dgm:prSet presAssocID="{2DFBF548-47C7-4F08-80CE-DDA538E77B59}" presName="sibTrans" presStyleLbl="sibTrans2D1" presStyleIdx="1" presStyleCnt="2"/>
      <dgm:spPr/>
    </dgm:pt>
    <dgm:pt modelId="{E53BB13D-8734-4346-B72A-179DBB9B0D0C}" type="pres">
      <dgm:prSet presAssocID="{2DFBF548-47C7-4F08-80CE-DDA538E77B59}" presName="connectorText" presStyleLbl="sibTrans2D1" presStyleIdx="1" presStyleCnt="2"/>
      <dgm:spPr/>
    </dgm:pt>
    <dgm:pt modelId="{671626E7-741D-4D7D-BAF5-962F35892AEC}" type="pres">
      <dgm:prSet presAssocID="{DC884FAA-E88E-47B3-A82F-2F6BD5253F01}" presName="node" presStyleLbl="node1" presStyleIdx="2" presStyleCnt="3">
        <dgm:presLayoutVars>
          <dgm:bulletEnabled val="1"/>
        </dgm:presLayoutVars>
      </dgm:prSet>
      <dgm:spPr/>
    </dgm:pt>
  </dgm:ptLst>
  <dgm:cxnLst>
    <dgm:cxn modelId="{00C70E2E-38E6-4478-97EB-20AFFD18E786}" type="presOf" srcId="{E202E571-8E13-4562-848A-1B1BA5FDF5BB}" destId="{0D2D7CEE-8A2D-488C-8963-C9A09A7AC1C3}" srcOrd="0" destOrd="0" presId="urn:microsoft.com/office/officeart/2005/8/layout/process1"/>
    <dgm:cxn modelId="{160B8B35-456E-4E4B-8BB3-D3716B5EE562}" type="presOf" srcId="{DC884FAA-E88E-47B3-A82F-2F6BD5253F01}" destId="{671626E7-741D-4D7D-BAF5-962F35892AEC}" srcOrd="0" destOrd="0" presId="urn:microsoft.com/office/officeart/2005/8/layout/process1"/>
    <dgm:cxn modelId="{72331350-4652-41C9-8194-F9578C0DF437}" type="presOf" srcId="{D8C917D8-86DF-42B2-B829-FFF979D8D868}" destId="{FA086EB0-1CF2-4138-94C6-FAC5A1E5C2AF}" srcOrd="0" destOrd="0" presId="urn:microsoft.com/office/officeart/2005/8/layout/process1"/>
    <dgm:cxn modelId="{0F67CF75-EA4A-47E8-8FC0-9426085D3887}" type="presOf" srcId="{9F70FF86-9ECF-4C12-B90A-3F6534A7BC30}" destId="{CAB621F7-1EFD-4831-85F7-3C676C78AF99}" srcOrd="0" destOrd="0" presId="urn:microsoft.com/office/officeart/2005/8/layout/process1"/>
    <dgm:cxn modelId="{4232F68C-8BC0-41A4-BAE7-5ACFA197BC76}" srcId="{D8C917D8-86DF-42B2-B829-FFF979D8D868}" destId="{9F70FF86-9ECF-4C12-B90A-3F6534A7BC30}" srcOrd="0" destOrd="0" parTransId="{99388B45-587E-4148-9FE4-7497D45FBF50}" sibTransId="{C8ADB3F4-EE72-4D46-B327-1A1186314A9C}"/>
    <dgm:cxn modelId="{23332AA8-A600-4CAE-886C-A826B3C9D443}" type="presOf" srcId="{C8ADB3F4-EE72-4D46-B327-1A1186314A9C}" destId="{3506B733-125A-416E-BEEA-BDC7FA6057AE}" srcOrd="1" destOrd="0" presId="urn:microsoft.com/office/officeart/2005/8/layout/process1"/>
    <dgm:cxn modelId="{A19A9BAC-A67A-4DAE-AC0E-66309354307C}" type="presOf" srcId="{2DFBF548-47C7-4F08-80CE-DDA538E77B59}" destId="{46E3BA25-D907-448B-BBAC-2EB7C4DEB43C}" srcOrd="0" destOrd="0" presId="urn:microsoft.com/office/officeart/2005/8/layout/process1"/>
    <dgm:cxn modelId="{D2D3E0B7-8765-472D-97F0-1F163C88A0CE}" type="presOf" srcId="{C8ADB3F4-EE72-4D46-B327-1A1186314A9C}" destId="{A2836671-C142-4CB7-98BD-B589983734CB}" srcOrd="0" destOrd="0" presId="urn:microsoft.com/office/officeart/2005/8/layout/process1"/>
    <dgm:cxn modelId="{DEDF53C0-89E7-482D-8FB4-A0E90DC37DAE}" srcId="{D8C917D8-86DF-42B2-B829-FFF979D8D868}" destId="{DC884FAA-E88E-47B3-A82F-2F6BD5253F01}" srcOrd="2" destOrd="0" parTransId="{908A22DD-5D5D-4CDA-90B3-31FC416F2F8B}" sibTransId="{51C50831-737D-4016-984D-16A83FE73058}"/>
    <dgm:cxn modelId="{3A33F9DC-B565-4849-B933-C174F31145AB}" type="presOf" srcId="{2DFBF548-47C7-4F08-80CE-DDA538E77B59}" destId="{E53BB13D-8734-4346-B72A-179DBB9B0D0C}" srcOrd="1" destOrd="0" presId="urn:microsoft.com/office/officeart/2005/8/layout/process1"/>
    <dgm:cxn modelId="{0EAEF0F9-43B7-4C05-86A4-B45363D47284}" srcId="{D8C917D8-86DF-42B2-B829-FFF979D8D868}" destId="{E202E571-8E13-4562-848A-1B1BA5FDF5BB}" srcOrd="1" destOrd="0" parTransId="{3225B85A-5094-4B4E-99E7-ABE4BED733E1}" sibTransId="{2DFBF548-47C7-4F08-80CE-DDA538E77B59}"/>
    <dgm:cxn modelId="{C1271248-1F55-4ED2-B18C-39D0069B07B4}" type="presParOf" srcId="{FA086EB0-1CF2-4138-94C6-FAC5A1E5C2AF}" destId="{CAB621F7-1EFD-4831-85F7-3C676C78AF99}" srcOrd="0" destOrd="0" presId="urn:microsoft.com/office/officeart/2005/8/layout/process1"/>
    <dgm:cxn modelId="{3D0F91BE-34B2-4CA1-BEFF-CF63B7463459}" type="presParOf" srcId="{FA086EB0-1CF2-4138-94C6-FAC5A1E5C2AF}" destId="{A2836671-C142-4CB7-98BD-B589983734CB}" srcOrd="1" destOrd="0" presId="urn:microsoft.com/office/officeart/2005/8/layout/process1"/>
    <dgm:cxn modelId="{586938B1-4662-40CB-B39A-4FB048B71616}" type="presParOf" srcId="{A2836671-C142-4CB7-98BD-B589983734CB}" destId="{3506B733-125A-416E-BEEA-BDC7FA6057AE}" srcOrd="0" destOrd="0" presId="urn:microsoft.com/office/officeart/2005/8/layout/process1"/>
    <dgm:cxn modelId="{8BB1F847-0C06-442D-9A72-36A57821B060}" type="presParOf" srcId="{FA086EB0-1CF2-4138-94C6-FAC5A1E5C2AF}" destId="{0D2D7CEE-8A2D-488C-8963-C9A09A7AC1C3}" srcOrd="2" destOrd="0" presId="urn:microsoft.com/office/officeart/2005/8/layout/process1"/>
    <dgm:cxn modelId="{AFA7EC2D-3D12-42BD-A0C6-68B8BE53BC73}" type="presParOf" srcId="{FA086EB0-1CF2-4138-94C6-FAC5A1E5C2AF}" destId="{46E3BA25-D907-448B-BBAC-2EB7C4DEB43C}" srcOrd="3" destOrd="0" presId="urn:microsoft.com/office/officeart/2005/8/layout/process1"/>
    <dgm:cxn modelId="{F6E811CC-1009-4BA4-9609-01F85F6EF48D}" type="presParOf" srcId="{46E3BA25-D907-448B-BBAC-2EB7C4DEB43C}" destId="{E53BB13D-8734-4346-B72A-179DBB9B0D0C}" srcOrd="0" destOrd="0" presId="urn:microsoft.com/office/officeart/2005/8/layout/process1"/>
    <dgm:cxn modelId="{FA8E16D2-9883-494D-90B9-28D3C594520F}" type="presParOf" srcId="{FA086EB0-1CF2-4138-94C6-FAC5A1E5C2AF}" destId="{671626E7-741D-4D7D-BAF5-962F35892AEC}"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BCCCB-BEBB-47AB-AE35-DBC7E62D23C4}"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2AFD7061-D590-4BFA-8D1D-59CF385DC9C1}">
      <dgm:prSet phldrT="[Text]" custT="1"/>
      <dgm:spPr>
        <a:solidFill>
          <a:schemeClr val="accent1"/>
        </a:solidFill>
        <a:ln>
          <a:noFill/>
        </a:ln>
      </dgm:spPr>
      <dgm:t>
        <a:bodyPr/>
        <a:lstStyle/>
        <a:p>
          <a:pPr marL="57150" indent="-57150" algn="ctr" rtl="0">
            <a:tabLst/>
          </a:pPr>
          <a:r>
            <a:rPr lang="en-US" sz="2400"/>
            <a:t> </a:t>
          </a:r>
          <a:r>
            <a:rPr lang="en-US" sz="2400">
              <a:latin typeface="Calibri"/>
            </a:rPr>
            <a:t>Loan Entrance Counseling </a:t>
          </a:r>
          <a:endParaRPr lang="en-US" sz="2400" i="0"/>
        </a:p>
        <a:p>
          <a:pPr marL="57150" indent="-57150" algn="ctr">
            <a:tabLst/>
          </a:pPr>
          <a:r>
            <a:rPr lang="en-US" sz="2400" i="0">
              <a:latin typeface="Calibri"/>
            </a:rPr>
            <a:t>studentaid</a:t>
          </a:r>
          <a:r>
            <a:rPr lang="en-US" sz="2400" i="0"/>
            <a:t>.gov</a:t>
          </a:r>
          <a:r>
            <a:rPr lang="en-US" sz="2400">
              <a:latin typeface="Calibri"/>
            </a:rPr>
            <a:t> </a:t>
          </a:r>
          <a:endParaRPr lang="en-US" sz="2400"/>
        </a:p>
      </dgm:t>
    </dgm:pt>
    <dgm:pt modelId="{B5370856-DF9B-4C27-881C-9FB436EC9839}" type="parTrans" cxnId="{AE944F26-123C-4C77-864F-3FCBAD17DC47}">
      <dgm:prSet/>
      <dgm:spPr/>
      <dgm:t>
        <a:bodyPr/>
        <a:lstStyle/>
        <a:p>
          <a:endParaRPr lang="en-US"/>
        </a:p>
      </dgm:t>
    </dgm:pt>
    <dgm:pt modelId="{DB5BBFEF-BEBE-4AC0-B24D-6DEFE449F8AF}" type="sibTrans" cxnId="{AE944F26-123C-4C77-864F-3FCBAD17DC47}">
      <dgm:prSet/>
      <dgm:spPr/>
      <dgm:t>
        <a:bodyPr/>
        <a:lstStyle/>
        <a:p>
          <a:endParaRPr lang="en-US"/>
        </a:p>
      </dgm:t>
    </dgm:pt>
    <dgm:pt modelId="{236F5A2B-928F-4432-85CF-6C1402B17F5E}">
      <dgm:prSet custT="1"/>
      <dgm:spPr>
        <a:solidFill>
          <a:schemeClr val="accent1"/>
        </a:solidFill>
        <a:ln>
          <a:noFill/>
        </a:ln>
      </dgm:spPr>
      <dgm:t>
        <a:bodyPr/>
        <a:lstStyle/>
        <a:p>
          <a:endParaRPr lang="en-US" sz="2400" i="0"/>
        </a:p>
        <a:p>
          <a:r>
            <a:rPr lang="en-US" sz="2400" i="0"/>
            <a:t>Accept </a:t>
          </a:r>
          <a:r>
            <a:rPr lang="en-US" sz="2400" i="0">
              <a:latin typeface="Calibri"/>
            </a:rPr>
            <a:t>Loan</a:t>
          </a:r>
          <a:r>
            <a:rPr lang="en-US" sz="2400" i="0"/>
            <a:t> </a:t>
          </a:r>
          <a:r>
            <a:rPr lang="en-US" sz="2400" i="0">
              <a:latin typeface="Calibri"/>
            </a:rPr>
            <a:t>Offer</a:t>
          </a:r>
          <a:endParaRPr lang="en-US" sz="2400" i="0"/>
        </a:p>
        <a:p>
          <a:r>
            <a:rPr lang="en-US" sz="2400" i="0"/>
            <a:t>Student Administration System</a:t>
          </a:r>
        </a:p>
        <a:p>
          <a:endParaRPr lang="en-US" sz="2400" i="0"/>
        </a:p>
      </dgm:t>
    </dgm:pt>
    <dgm:pt modelId="{4CA85AF9-5701-4617-A1DE-30A6C848B577}" type="parTrans" cxnId="{5BD06DE0-3EF0-4D58-AF4A-9B8A2F4EFE8A}">
      <dgm:prSet/>
      <dgm:spPr/>
      <dgm:t>
        <a:bodyPr/>
        <a:lstStyle/>
        <a:p>
          <a:endParaRPr lang="en-US"/>
        </a:p>
      </dgm:t>
    </dgm:pt>
    <dgm:pt modelId="{AC6E898A-E952-4263-95BD-8DD931064415}" type="sibTrans" cxnId="{5BD06DE0-3EF0-4D58-AF4A-9B8A2F4EFE8A}">
      <dgm:prSet/>
      <dgm:spPr/>
      <dgm:t>
        <a:bodyPr/>
        <a:lstStyle/>
        <a:p>
          <a:endParaRPr lang="en-US"/>
        </a:p>
      </dgm:t>
    </dgm:pt>
    <dgm:pt modelId="{06F0075D-FDCD-4D27-97C1-24DD07A802CE}">
      <dgm:prSet phldrT="[Text]" custT="1"/>
      <dgm:spPr>
        <a:solidFill>
          <a:schemeClr val="accent1"/>
        </a:solidFill>
        <a:ln>
          <a:noFill/>
        </a:ln>
      </dgm:spPr>
      <dgm:t>
        <a:bodyPr/>
        <a:lstStyle/>
        <a:p>
          <a:pPr rtl="0">
            <a:tabLst/>
          </a:pPr>
          <a:r>
            <a:rPr lang="en-US" sz="2400"/>
            <a:t>Master Promissory Note</a:t>
          </a:r>
          <a:r>
            <a:rPr lang="en-US" sz="2400">
              <a:latin typeface="Calibri"/>
            </a:rPr>
            <a:t> </a:t>
          </a:r>
          <a:endParaRPr lang="en-US" sz="2400" i="0"/>
        </a:p>
        <a:p>
          <a:pPr rtl="0">
            <a:tabLst/>
          </a:pPr>
          <a:r>
            <a:rPr lang="en-US" sz="2400" i="0">
              <a:latin typeface="Calibri"/>
            </a:rPr>
            <a:t>studentaid</a:t>
          </a:r>
          <a:r>
            <a:rPr lang="en-US" sz="2400" i="0"/>
            <a:t>.gov</a:t>
          </a:r>
          <a:endParaRPr lang="en-US" sz="2400"/>
        </a:p>
      </dgm:t>
    </dgm:pt>
    <dgm:pt modelId="{DC0A4E84-E9C3-4AF0-BE97-678D10D7C18D}" type="parTrans" cxnId="{F16FAC13-CFCE-4156-8792-59E636FFE874}">
      <dgm:prSet/>
      <dgm:spPr/>
      <dgm:t>
        <a:bodyPr/>
        <a:lstStyle/>
        <a:p>
          <a:endParaRPr lang="en-US"/>
        </a:p>
      </dgm:t>
    </dgm:pt>
    <dgm:pt modelId="{7ED6C98E-9CF3-4F3C-B1BE-59D8A01E89B7}" type="sibTrans" cxnId="{F16FAC13-CFCE-4156-8792-59E636FFE874}">
      <dgm:prSet/>
      <dgm:spPr/>
      <dgm:t>
        <a:bodyPr/>
        <a:lstStyle/>
        <a:p>
          <a:endParaRPr lang="en-US"/>
        </a:p>
      </dgm:t>
    </dgm:pt>
    <dgm:pt modelId="{572C623C-1C87-47AE-A149-D5B0FCA1511E}" type="pres">
      <dgm:prSet presAssocID="{C03BCCCB-BEBB-47AB-AE35-DBC7E62D23C4}" presName="diagram" presStyleCnt="0">
        <dgm:presLayoutVars>
          <dgm:dir/>
          <dgm:resizeHandles val="exact"/>
        </dgm:presLayoutVars>
      </dgm:prSet>
      <dgm:spPr/>
    </dgm:pt>
    <dgm:pt modelId="{FDAC1812-B86B-4788-848C-B4C98046BB66}" type="pres">
      <dgm:prSet presAssocID="{2AFD7061-D590-4BFA-8D1D-59CF385DC9C1}" presName="node" presStyleLbl="node1" presStyleIdx="0" presStyleCnt="3" custScaleX="90088" custLinFactY="11813" custLinFactNeighborX="3700" custLinFactNeighborY="100000">
        <dgm:presLayoutVars>
          <dgm:bulletEnabled val="1"/>
        </dgm:presLayoutVars>
      </dgm:prSet>
      <dgm:spPr/>
    </dgm:pt>
    <dgm:pt modelId="{5AC19C6B-C6F0-4C18-BF9D-24BF7E675011}" type="pres">
      <dgm:prSet presAssocID="{DB5BBFEF-BEBE-4AC0-B24D-6DEFE449F8AF}" presName="sibTrans" presStyleCnt="0"/>
      <dgm:spPr/>
    </dgm:pt>
    <dgm:pt modelId="{911C23BC-C05C-44DA-A91C-A456FE980F00}" type="pres">
      <dgm:prSet presAssocID="{236F5A2B-928F-4432-85CF-6C1402B17F5E}" presName="node" presStyleLbl="node1" presStyleIdx="1" presStyleCnt="3" custScaleY="88419" custLinFactNeighborX="-55834" custLinFactNeighborY="898">
        <dgm:presLayoutVars>
          <dgm:bulletEnabled val="1"/>
        </dgm:presLayoutVars>
      </dgm:prSet>
      <dgm:spPr/>
    </dgm:pt>
    <dgm:pt modelId="{C148C44E-3774-43EF-BA1B-026D05E11967}" type="pres">
      <dgm:prSet presAssocID="{AC6E898A-E952-4263-95BD-8DD931064415}" presName="sibTrans" presStyleCnt="0"/>
      <dgm:spPr/>
    </dgm:pt>
    <dgm:pt modelId="{8DA79A05-1566-4C47-9097-C84A6E035443}" type="pres">
      <dgm:prSet presAssocID="{06F0075D-FDCD-4D27-97C1-24DD07A802CE}" presName="node" presStyleLbl="node1" presStyleIdx="2" presStyleCnt="3" custScaleX="90088" custLinFactNeighborX="48798" custLinFactNeighborY="-4778">
        <dgm:presLayoutVars>
          <dgm:bulletEnabled val="1"/>
        </dgm:presLayoutVars>
      </dgm:prSet>
      <dgm:spPr/>
    </dgm:pt>
  </dgm:ptLst>
  <dgm:cxnLst>
    <dgm:cxn modelId="{F16FAC13-CFCE-4156-8792-59E636FFE874}" srcId="{C03BCCCB-BEBB-47AB-AE35-DBC7E62D23C4}" destId="{06F0075D-FDCD-4D27-97C1-24DD07A802CE}" srcOrd="2" destOrd="0" parTransId="{DC0A4E84-E9C3-4AF0-BE97-678D10D7C18D}" sibTransId="{7ED6C98E-9CF3-4F3C-B1BE-59D8A01E89B7}"/>
    <dgm:cxn modelId="{D95A3C1C-7C82-479E-B918-E2E62F2BAF73}" type="presOf" srcId="{C03BCCCB-BEBB-47AB-AE35-DBC7E62D23C4}" destId="{572C623C-1C87-47AE-A149-D5B0FCA1511E}" srcOrd="0" destOrd="0" presId="urn:microsoft.com/office/officeart/2005/8/layout/default"/>
    <dgm:cxn modelId="{AE944F26-123C-4C77-864F-3FCBAD17DC47}" srcId="{C03BCCCB-BEBB-47AB-AE35-DBC7E62D23C4}" destId="{2AFD7061-D590-4BFA-8D1D-59CF385DC9C1}" srcOrd="0" destOrd="0" parTransId="{B5370856-DF9B-4C27-881C-9FB436EC9839}" sibTransId="{DB5BBFEF-BEBE-4AC0-B24D-6DEFE449F8AF}"/>
    <dgm:cxn modelId="{7B1ED147-3494-4A0E-888F-8B29B4B77831}" type="presOf" srcId="{236F5A2B-928F-4432-85CF-6C1402B17F5E}" destId="{911C23BC-C05C-44DA-A91C-A456FE980F00}" srcOrd="0" destOrd="0" presId="urn:microsoft.com/office/officeart/2005/8/layout/default"/>
    <dgm:cxn modelId="{14268CDA-C8B3-4701-AA1B-77B4A921ACD1}" type="presOf" srcId="{2AFD7061-D590-4BFA-8D1D-59CF385DC9C1}" destId="{FDAC1812-B86B-4788-848C-B4C98046BB66}" srcOrd="0" destOrd="0" presId="urn:microsoft.com/office/officeart/2005/8/layout/default"/>
    <dgm:cxn modelId="{5BD06DE0-3EF0-4D58-AF4A-9B8A2F4EFE8A}" srcId="{C03BCCCB-BEBB-47AB-AE35-DBC7E62D23C4}" destId="{236F5A2B-928F-4432-85CF-6C1402B17F5E}" srcOrd="1" destOrd="0" parTransId="{4CA85AF9-5701-4617-A1DE-30A6C848B577}" sibTransId="{AC6E898A-E952-4263-95BD-8DD931064415}"/>
    <dgm:cxn modelId="{3F63AFE0-F953-4688-8CA8-B55B66C5A83D}" type="presOf" srcId="{06F0075D-FDCD-4D27-97C1-24DD07A802CE}" destId="{8DA79A05-1566-4C47-9097-C84A6E035443}" srcOrd="0" destOrd="0" presId="urn:microsoft.com/office/officeart/2005/8/layout/default"/>
    <dgm:cxn modelId="{E1A6F9DF-7A1C-405A-A545-F3094C398B36}" type="presParOf" srcId="{572C623C-1C87-47AE-A149-D5B0FCA1511E}" destId="{FDAC1812-B86B-4788-848C-B4C98046BB66}" srcOrd="0" destOrd="0" presId="urn:microsoft.com/office/officeart/2005/8/layout/default"/>
    <dgm:cxn modelId="{40D0C0EA-8672-40F5-AA2C-3CC862B5C034}" type="presParOf" srcId="{572C623C-1C87-47AE-A149-D5B0FCA1511E}" destId="{5AC19C6B-C6F0-4C18-BF9D-24BF7E675011}" srcOrd="1" destOrd="0" presId="urn:microsoft.com/office/officeart/2005/8/layout/default"/>
    <dgm:cxn modelId="{9C64AB43-DBE4-4A7A-8C62-0C32FA633A13}" type="presParOf" srcId="{572C623C-1C87-47AE-A149-D5B0FCA1511E}" destId="{911C23BC-C05C-44DA-A91C-A456FE980F00}" srcOrd="2" destOrd="0" presId="urn:microsoft.com/office/officeart/2005/8/layout/default"/>
    <dgm:cxn modelId="{14094798-80CD-4B40-A932-881C2031E69C}" type="presParOf" srcId="{572C623C-1C87-47AE-A149-D5B0FCA1511E}" destId="{C148C44E-3774-43EF-BA1B-026D05E11967}" srcOrd="3" destOrd="0" presId="urn:microsoft.com/office/officeart/2005/8/layout/default"/>
    <dgm:cxn modelId="{720C526A-1C97-40B0-ACB1-2285E2FA899D}" type="presParOf" srcId="{572C623C-1C87-47AE-A149-D5B0FCA1511E}" destId="{8DA79A05-1566-4C47-9097-C84A6E035443}"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C626DA-68FD-4D66-949E-30D3282B6067}"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1D4C2408-D07B-45D0-A55A-8B709A43D61E}">
      <dgm:prSet phldrT="[Text]"/>
      <dgm:spPr/>
      <dgm:t>
        <a:bodyPr/>
        <a:lstStyle/>
        <a:p>
          <a:r>
            <a:rPr lang="en-US" u="none"/>
            <a:t>A </a:t>
          </a:r>
          <a:r>
            <a:rPr lang="en-US" u="sng"/>
            <a:t>parent</a:t>
          </a:r>
          <a:r>
            <a:rPr lang="en-US"/>
            <a:t> completes an online application and, if approved, a Master Promissory Note on </a:t>
          </a:r>
          <a:r>
            <a:rPr lang="en-US" b="1"/>
            <a:t>studentaid.gov</a:t>
          </a:r>
        </a:p>
      </dgm:t>
    </dgm:pt>
    <dgm:pt modelId="{A302E68F-28E6-4186-939F-421C484D0219}" type="parTrans" cxnId="{85118B58-BC60-4873-AE41-9E27CE3169E9}">
      <dgm:prSet/>
      <dgm:spPr/>
      <dgm:t>
        <a:bodyPr/>
        <a:lstStyle/>
        <a:p>
          <a:endParaRPr lang="en-US"/>
        </a:p>
      </dgm:t>
    </dgm:pt>
    <dgm:pt modelId="{3D0C485B-4691-4B4D-BD21-D330BE05F0A7}" type="sibTrans" cxnId="{85118B58-BC60-4873-AE41-9E27CE3169E9}">
      <dgm:prSet/>
      <dgm:spPr/>
      <dgm:t>
        <a:bodyPr/>
        <a:lstStyle/>
        <a:p>
          <a:endParaRPr lang="en-US"/>
        </a:p>
      </dgm:t>
    </dgm:pt>
    <dgm:pt modelId="{913D22B9-22E8-4987-9EB8-8610A0C1A9A7}">
      <dgm:prSet phldrT="[Text]"/>
      <dgm:spPr/>
      <dgm:t>
        <a:bodyPr/>
        <a:lstStyle/>
        <a:p>
          <a:r>
            <a:rPr lang="en-US"/>
            <a:t>A </a:t>
          </a:r>
          <a:r>
            <a:rPr lang="en-US" u="sng"/>
            <a:t>parent</a:t>
          </a:r>
          <a:r>
            <a:rPr lang="en-US"/>
            <a:t> can apply for</a:t>
          </a:r>
          <a:r>
            <a:rPr lang="en-US" b="1"/>
            <a:t> each semester:</a:t>
          </a:r>
          <a:r>
            <a:rPr lang="en-US"/>
            <a:t> spring, summer, and fall (if the student remains dependent)</a:t>
          </a:r>
        </a:p>
      </dgm:t>
    </dgm:pt>
    <dgm:pt modelId="{0EABD8EB-E5F6-4884-ADA0-736F1D7710A7}" type="parTrans" cxnId="{295587A2-C616-4895-95E9-08F4C2263699}">
      <dgm:prSet/>
      <dgm:spPr/>
      <dgm:t>
        <a:bodyPr/>
        <a:lstStyle/>
        <a:p>
          <a:endParaRPr lang="en-US"/>
        </a:p>
      </dgm:t>
    </dgm:pt>
    <dgm:pt modelId="{3FAF00B1-FA0D-48B7-88BA-075A39AD8064}" type="sibTrans" cxnId="{295587A2-C616-4895-95E9-08F4C2263699}">
      <dgm:prSet/>
      <dgm:spPr/>
      <dgm:t>
        <a:bodyPr/>
        <a:lstStyle/>
        <a:p>
          <a:endParaRPr lang="en-US"/>
        </a:p>
      </dgm:t>
    </dgm:pt>
    <dgm:pt modelId="{058B4B56-EB32-4B50-872F-36B10840995E}">
      <dgm:prSet/>
      <dgm:spPr/>
      <dgm:t>
        <a:bodyPr/>
        <a:lstStyle/>
        <a:p>
          <a:r>
            <a:rPr lang="en-US"/>
            <a:t>Credit check will be performed by the US Department of Education</a:t>
          </a:r>
        </a:p>
      </dgm:t>
    </dgm:pt>
    <dgm:pt modelId="{73B1C860-A0AB-4959-B165-101C21AE40C4}" type="parTrans" cxnId="{B26D51D6-7430-4F64-96A8-610AAEFC5804}">
      <dgm:prSet/>
      <dgm:spPr/>
      <dgm:t>
        <a:bodyPr/>
        <a:lstStyle/>
        <a:p>
          <a:endParaRPr lang="en-US"/>
        </a:p>
      </dgm:t>
    </dgm:pt>
    <dgm:pt modelId="{1A1CE4AB-F776-43EE-8120-555D117C4173}" type="sibTrans" cxnId="{B26D51D6-7430-4F64-96A8-610AAEFC5804}">
      <dgm:prSet/>
      <dgm:spPr/>
      <dgm:t>
        <a:bodyPr/>
        <a:lstStyle/>
        <a:p>
          <a:endParaRPr lang="en-US"/>
        </a:p>
      </dgm:t>
    </dgm:pt>
    <dgm:pt modelId="{F7DAA960-1245-4110-B692-64AF465B7573}" type="pres">
      <dgm:prSet presAssocID="{74C626DA-68FD-4D66-949E-30D3282B6067}" presName="Name0" presStyleCnt="0">
        <dgm:presLayoutVars>
          <dgm:chMax val="7"/>
          <dgm:chPref val="7"/>
          <dgm:dir/>
        </dgm:presLayoutVars>
      </dgm:prSet>
      <dgm:spPr/>
    </dgm:pt>
    <dgm:pt modelId="{3921C4D5-33A1-4FA2-8838-7F7DEA27381A}" type="pres">
      <dgm:prSet presAssocID="{74C626DA-68FD-4D66-949E-30D3282B6067}" presName="Name1" presStyleCnt="0"/>
      <dgm:spPr/>
    </dgm:pt>
    <dgm:pt modelId="{C850681A-5348-4271-A9F6-1198876A26CA}" type="pres">
      <dgm:prSet presAssocID="{74C626DA-68FD-4D66-949E-30D3282B6067}" presName="cycle" presStyleCnt="0"/>
      <dgm:spPr/>
    </dgm:pt>
    <dgm:pt modelId="{E97B6D1A-319A-42D1-A044-78A66B019A0C}" type="pres">
      <dgm:prSet presAssocID="{74C626DA-68FD-4D66-949E-30D3282B6067}" presName="srcNode" presStyleLbl="node1" presStyleIdx="0" presStyleCnt="3"/>
      <dgm:spPr/>
    </dgm:pt>
    <dgm:pt modelId="{6E9556F9-8F59-49D2-952A-BE7B04539A52}" type="pres">
      <dgm:prSet presAssocID="{74C626DA-68FD-4D66-949E-30D3282B6067}" presName="conn" presStyleLbl="parChTrans1D2" presStyleIdx="0" presStyleCnt="1"/>
      <dgm:spPr/>
    </dgm:pt>
    <dgm:pt modelId="{73030676-5F56-4089-93D7-7C8C41955352}" type="pres">
      <dgm:prSet presAssocID="{74C626DA-68FD-4D66-949E-30D3282B6067}" presName="extraNode" presStyleLbl="node1" presStyleIdx="0" presStyleCnt="3"/>
      <dgm:spPr/>
    </dgm:pt>
    <dgm:pt modelId="{0C48C3FE-3B91-4E51-A2B1-3E902C8A9107}" type="pres">
      <dgm:prSet presAssocID="{74C626DA-68FD-4D66-949E-30D3282B6067}" presName="dstNode" presStyleLbl="node1" presStyleIdx="0" presStyleCnt="3"/>
      <dgm:spPr/>
    </dgm:pt>
    <dgm:pt modelId="{F2164A97-3310-47C8-992D-3DC83EB7EFE6}" type="pres">
      <dgm:prSet presAssocID="{1D4C2408-D07B-45D0-A55A-8B709A43D61E}" presName="text_1" presStyleLbl="node1" presStyleIdx="0" presStyleCnt="3" custAng="0">
        <dgm:presLayoutVars>
          <dgm:bulletEnabled val="1"/>
        </dgm:presLayoutVars>
      </dgm:prSet>
      <dgm:spPr/>
    </dgm:pt>
    <dgm:pt modelId="{22D597C0-F604-45DB-9462-EBAE6360E0E8}" type="pres">
      <dgm:prSet presAssocID="{1D4C2408-D07B-45D0-A55A-8B709A43D61E}" presName="accent_1" presStyleCnt="0"/>
      <dgm:spPr/>
    </dgm:pt>
    <dgm:pt modelId="{556E0835-A180-4DA1-A020-F39EC0E5B897}" type="pres">
      <dgm:prSet presAssocID="{1D4C2408-D07B-45D0-A55A-8B709A43D61E}" presName="accentRepeatNode" presStyleLbl="solidFgAcc1" presStyleIdx="0" presStyleCnt="3"/>
      <dgm:spPr>
        <a:blipFill rotWithShape="0">
          <a:blip xmlns:r="http://schemas.openxmlformats.org/officeDocument/2006/relationships" r:embed="rId1"/>
          <a:stretch>
            <a:fillRect/>
          </a:stretch>
        </a:blipFill>
      </dgm:spPr>
    </dgm:pt>
    <dgm:pt modelId="{9B660111-0DED-43E3-BAF8-8CECAAC96CA6}" type="pres">
      <dgm:prSet presAssocID="{913D22B9-22E8-4987-9EB8-8610A0C1A9A7}" presName="text_2" presStyleLbl="node1" presStyleIdx="1" presStyleCnt="3">
        <dgm:presLayoutVars>
          <dgm:bulletEnabled val="1"/>
        </dgm:presLayoutVars>
      </dgm:prSet>
      <dgm:spPr/>
    </dgm:pt>
    <dgm:pt modelId="{0EA9EAC4-C4BC-48DD-8B56-3E74595F7132}" type="pres">
      <dgm:prSet presAssocID="{913D22B9-22E8-4987-9EB8-8610A0C1A9A7}" presName="accent_2" presStyleCnt="0"/>
      <dgm:spPr/>
    </dgm:pt>
    <dgm:pt modelId="{EF09B0DD-131F-4F7B-97AD-2EA8EB0667AC}" type="pres">
      <dgm:prSet presAssocID="{913D22B9-22E8-4987-9EB8-8610A0C1A9A7}" presName="accentRepeatNode" presStyleLbl="solidFgAcc1" presStyleIdx="1" presStyleCnt="3"/>
      <dgm:spPr>
        <a:blipFill rotWithShape="0">
          <a:blip xmlns:r="http://schemas.openxmlformats.org/officeDocument/2006/relationships" r:embed="rId2"/>
          <a:stretch>
            <a:fillRect/>
          </a:stretch>
        </a:blipFill>
      </dgm:spPr>
    </dgm:pt>
    <dgm:pt modelId="{2590C739-CA7A-455A-A4E8-DC30A0009B84}" type="pres">
      <dgm:prSet presAssocID="{058B4B56-EB32-4B50-872F-36B10840995E}" presName="text_3" presStyleLbl="node1" presStyleIdx="2" presStyleCnt="3">
        <dgm:presLayoutVars>
          <dgm:bulletEnabled val="1"/>
        </dgm:presLayoutVars>
      </dgm:prSet>
      <dgm:spPr/>
    </dgm:pt>
    <dgm:pt modelId="{FD2258AE-4F1B-4A07-A888-FDC80154CDAC}" type="pres">
      <dgm:prSet presAssocID="{058B4B56-EB32-4B50-872F-36B10840995E}" presName="accent_3" presStyleCnt="0"/>
      <dgm:spPr/>
    </dgm:pt>
    <dgm:pt modelId="{1EEC8653-A862-4A57-8450-1ED8E4695FBA}" type="pres">
      <dgm:prSet presAssocID="{058B4B56-EB32-4B50-872F-36B10840995E}" presName="accentRepeatNode" presStyleLbl="solidFgAcc1" presStyleIdx="2" presStyleCnt="3"/>
      <dgm:spPr>
        <a:blipFill rotWithShape="0">
          <a:blip xmlns:r="http://schemas.openxmlformats.org/officeDocument/2006/relationships" r:embed="rId3"/>
          <a:stretch>
            <a:fillRect/>
          </a:stretch>
        </a:blipFill>
      </dgm:spPr>
    </dgm:pt>
  </dgm:ptLst>
  <dgm:cxnLst>
    <dgm:cxn modelId="{E4853715-FBA7-47D0-B237-81C8FA6F177D}" type="presOf" srcId="{74C626DA-68FD-4D66-949E-30D3282B6067}" destId="{F7DAA960-1245-4110-B692-64AF465B7573}" srcOrd="0" destOrd="0" presId="urn:microsoft.com/office/officeart/2008/layout/VerticalCurvedList"/>
    <dgm:cxn modelId="{CC71FE48-2049-477E-A115-94965331E6FB}" type="presOf" srcId="{3D0C485B-4691-4B4D-BD21-D330BE05F0A7}" destId="{6E9556F9-8F59-49D2-952A-BE7B04539A52}" srcOrd="0" destOrd="0" presId="urn:microsoft.com/office/officeart/2008/layout/VerticalCurvedList"/>
    <dgm:cxn modelId="{85118B58-BC60-4873-AE41-9E27CE3169E9}" srcId="{74C626DA-68FD-4D66-949E-30D3282B6067}" destId="{1D4C2408-D07B-45D0-A55A-8B709A43D61E}" srcOrd="0" destOrd="0" parTransId="{A302E68F-28E6-4186-939F-421C484D0219}" sibTransId="{3D0C485B-4691-4B4D-BD21-D330BE05F0A7}"/>
    <dgm:cxn modelId="{89F84981-198D-4D0A-9DA3-214B4D327125}" type="presOf" srcId="{058B4B56-EB32-4B50-872F-36B10840995E}" destId="{2590C739-CA7A-455A-A4E8-DC30A0009B84}" srcOrd="0" destOrd="0" presId="urn:microsoft.com/office/officeart/2008/layout/VerticalCurvedList"/>
    <dgm:cxn modelId="{295587A2-C616-4895-95E9-08F4C2263699}" srcId="{74C626DA-68FD-4D66-949E-30D3282B6067}" destId="{913D22B9-22E8-4987-9EB8-8610A0C1A9A7}" srcOrd="1" destOrd="0" parTransId="{0EABD8EB-E5F6-4884-ADA0-736F1D7710A7}" sibTransId="{3FAF00B1-FA0D-48B7-88BA-075A39AD8064}"/>
    <dgm:cxn modelId="{4EFEE1CF-1A4B-4186-8028-AA90059E36C7}" type="presOf" srcId="{1D4C2408-D07B-45D0-A55A-8B709A43D61E}" destId="{F2164A97-3310-47C8-992D-3DC83EB7EFE6}" srcOrd="0" destOrd="0" presId="urn:microsoft.com/office/officeart/2008/layout/VerticalCurvedList"/>
    <dgm:cxn modelId="{B26D51D6-7430-4F64-96A8-610AAEFC5804}" srcId="{74C626DA-68FD-4D66-949E-30D3282B6067}" destId="{058B4B56-EB32-4B50-872F-36B10840995E}" srcOrd="2" destOrd="0" parTransId="{73B1C860-A0AB-4959-B165-101C21AE40C4}" sibTransId="{1A1CE4AB-F776-43EE-8120-555D117C4173}"/>
    <dgm:cxn modelId="{CA7D7BDB-2F4E-4D3B-9139-675B7CC058D9}" type="presOf" srcId="{913D22B9-22E8-4987-9EB8-8610A0C1A9A7}" destId="{9B660111-0DED-43E3-BAF8-8CECAAC96CA6}" srcOrd="0" destOrd="0" presId="urn:microsoft.com/office/officeart/2008/layout/VerticalCurvedList"/>
    <dgm:cxn modelId="{814B6E87-C06A-4389-BF1E-30B0A589E6C0}" type="presParOf" srcId="{F7DAA960-1245-4110-B692-64AF465B7573}" destId="{3921C4D5-33A1-4FA2-8838-7F7DEA27381A}" srcOrd="0" destOrd="0" presId="urn:microsoft.com/office/officeart/2008/layout/VerticalCurvedList"/>
    <dgm:cxn modelId="{A4EFE95A-4DE3-431A-B00C-C098298E2F28}" type="presParOf" srcId="{3921C4D5-33A1-4FA2-8838-7F7DEA27381A}" destId="{C850681A-5348-4271-A9F6-1198876A26CA}" srcOrd="0" destOrd="0" presId="urn:microsoft.com/office/officeart/2008/layout/VerticalCurvedList"/>
    <dgm:cxn modelId="{3BD9F90B-172D-4163-8064-F0C0346031E0}" type="presParOf" srcId="{C850681A-5348-4271-A9F6-1198876A26CA}" destId="{E97B6D1A-319A-42D1-A044-78A66B019A0C}" srcOrd="0" destOrd="0" presId="urn:microsoft.com/office/officeart/2008/layout/VerticalCurvedList"/>
    <dgm:cxn modelId="{397C3ECF-93EE-4FD8-BCF7-FFAF88B5851F}" type="presParOf" srcId="{C850681A-5348-4271-A9F6-1198876A26CA}" destId="{6E9556F9-8F59-49D2-952A-BE7B04539A52}" srcOrd="1" destOrd="0" presId="urn:microsoft.com/office/officeart/2008/layout/VerticalCurvedList"/>
    <dgm:cxn modelId="{19D9F2C1-D740-4B67-8B9D-7D5A2551D94B}" type="presParOf" srcId="{C850681A-5348-4271-A9F6-1198876A26CA}" destId="{73030676-5F56-4089-93D7-7C8C41955352}" srcOrd="2" destOrd="0" presId="urn:microsoft.com/office/officeart/2008/layout/VerticalCurvedList"/>
    <dgm:cxn modelId="{DAB645E5-4B98-485B-9CB7-59C56713B353}" type="presParOf" srcId="{C850681A-5348-4271-A9F6-1198876A26CA}" destId="{0C48C3FE-3B91-4E51-A2B1-3E902C8A9107}" srcOrd="3" destOrd="0" presId="urn:microsoft.com/office/officeart/2008/layout/VerticalCurvedList"/>
    <dgm:cxn modelId="{CBFE3658-C8FA-44E4-9138-1DF4088F7505}" type="presParOf" srcId="{3921C4D5-33A1-4FA2-8838-7F7DEA27381A}" destId="{F2164A97-3310-47C8-992D-3DC83EB7EFE6}" srcOrd="1" destOrd="0" presId="urn:microsoft.com/office/officeart/2008/layout/VerticalCurvedList"/>
    <dgm:cxn modelId="{3A59AAB2-5763-48F1-A774-39A68D3F7459}" type="presParOf" srcId="{3921C4D5-33A1-4FA2-8838-7F7DEA27381A}" destId="{22D597C0-F604-45DB-9462-EBAE6360E0E8}" srcOrd="2" destOrd="0" presId="urn:microsoft.com/office/officeart/2008/layout/VerticalCurvedList"/>
    <dgm:cxn modelId="{CEDD2E2B-A00C-43B0-AD29-31B0EB8D39B8}" type="presParOf" srcId="{22D597C0-F604-45DB-9462-EBAE6360E0E8}" destId="{556E0835-A180-4DA1-A020-F39EC0E5B897}" srcOrd="0" destOrd="0" presId="urn:microsoft.com/office/officeart/2008/layout/VerticalCurvedList"/>
    <dgm:cxn modelId="{F87208D5-A8B6-4C92-8BFB-6075ECDFACCF}" type="presParOf" srcId="{3921C4D5-33A1-4FA2-8838-7F7DEA27381A}" destId="{9B660111-0DED-43E3-BAF8-8CECAAC96CA6}" srcOrd="3" destOrd="0" presId="urn:microsoft.com/office/officeart/2008/layout/VerticalCurvedList"/>
    <dgm:cxn modelId="{B03A8DED-0D1F-4C81-A8A5-C8E9E7D2A1B5}" type="presParOf" srcId="{3921C4D5-33A1-4FA2-8838-7F7DEA27381A}" destId="{0EA9EAC4-C4BC-48DD-8B56-3E74595F7132}" srcOrd="4" destOrd="0" presId="urn:microsoft.com/office/officeart/2008/layout/VerticalCurvedList"/>
    <dgm:cxn modelId="{614D2C99-79F2-4F56-9AC8-879B015F6397}" type="presParOf" srcId="{0EA9EAC4-C4BC-48DD-8B56-3E74595F7132}" destId="{EF09B0DD-131F-4F7B-97AD-2EA8EB0667AC}" srcOrd="0" destOrd="0" presId="urn:microsoft.com/office/officeart/2008/layout/VerticalCurvedList"/>
    <dgm:cxn modelId="{9F582E44-315D-4363-AA8D-01DF0B6F831A}" type="presParOf" srcId="{3921C4D5-33A1-4FA2-8838-7F7DEA27381A}" destId="{2590C739-CA7A-455A-A4E8-DC30A0009B84}" srcOrd="5" destOrd="0" presId="urn:microsoft.com/office/officeart/2008/layout/VerticalCurvedList"/>
    <dgm:cxn modelId="{6B88BA5E-4DA9-48B6-9940-53813630D631}" type="presParOf" srcId="{3921C4D5-33A1-4FA2-8838-7F7DEA27381A}" destId="{FD2258AE-4F1B-4A07-A888-FDC80154CDAC}" srcOrd="6" destOrd="0" presId="urn:microsoft.com/office/officeart/2008/layout/VerticalCurvedList"/>
    <dgm:cxn modelId="{32160A22-AF4D-4AD9-B84A-00788DC792FF}" type="presParOf" srcId="{FD2258AE-4F1B-4A07-A888-FDC80154CDAC}" destId="{1EEC8653-A862-4A57-8450-1ED8E4695FB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621F7-1EFD-4831-85F7-3C676C78AF99}">
      <dsp:nvSpPr>
        <dsp:cNvPr id="0" name=""/>
        <dsp:cNvSpPr/>
      </dsp:nvSpPr>
      <dsp:spPr>
        <a:xfrm>
          <a:off x="6098" y="1869646"/>
          <a:ext cx="1822758" cy="10936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rPr>
            <a:t>School of Nursing - Merit Scholarships</a:t>
          </a:r>
        </a:p>
      </dsp:txBody>
      <dsp:txXfrm>
        <a:off x="38130" y="1901678"/>
        <a:ext cx="1758694" cy="1029591"/>
      </dsp:txXfrm>
    </dsp:sp>
    <dsp:sp modelId="{A2836671-C142-4CB7-98BD-B589983734CB}">
      <dsp:nvSpPr>
        <dsp:cNvPr id="0" name=""/>
        <dsp:cNvSpPr/>
      </dsp:nvSpPr>
      <dsp:spPr>
        <a:xfrm>
          <a:off x="2011133" y="2190452"/>
          <a:ext cx="386424" cy="4520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011133" y="2280861"/>
        <a:ext cx="270497" cy="271226"/>
      </dsp:txXfrm>
    </dsp:sp>
    <dsp:sp modelId="{0D2D7CEE-8A2D-488C-8963-C9A09A7AC1C3}">
      <dsp:nvSpPr>
        <dsp:cNvPr id="0" name=""/>
        <dsp:cNvSpPr/>
      </dsp:nvSpPr>
      <dsp:spPr>
        <a:xfrm>
          <a:off x="2557961" y="1869646"/>
          <a:ext cx="1822758" cy="10936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rPr>
            <a:t>Federal </a:t>
          </a:r>
        </a:p>
        <a:p>
          <a:pPr marL="0" lvl="0" indent="0" algn="ctr" defTabSz="889000" rtl="0">
            <a:lnSpc>
              <a:spcPct val="90000"/>
            </a:lnSpc>
            <a:spcBef>
              <a:spcPct val="0"/>
            </a:spcBef>
            <a:spcAft>
              <a:spcPct val="35000"/>
            </a:spcAft>
            <a:buNone/>
          </a:pPr>
          <a:r>
            <a:rPr lang="en-US" sz="2000" kern="1200">
              <a:latin typeface="Calibri"/>
            </a:rPr>
            <a:t>Direct Loans</a:t>
          </a:r>
          <a:endParaRPr lang="en-US" sz="2000" kern="1200"/>
        </a:p>
      </dsp:txBody>
      <dsp:txXfrm>
        <a:off x="2589993" y="1901678"/>
        <a:ext cx="1758694" cy="1029591"/>
      </dsp:txXfrm>
    </dsp:sp>
    <dsp:sp modelId="{46E3BA25-D907-448B-BBAC-2EB7C4DEB43C}">
      <dsp:nvSpPr>
        <dsp:cNvPr id="0" name=""/>
        <dsp:cNvSpPr/>
      </dsp:nvSpPr>
      <dsp:spPr>
        <a:xfrm>
          <a:off x="4562995" y="2190452"/>
          <a:ext cx="386424" cy="4520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562995" y="2280861"/>
        <a:ext cx="270497" cy="271226"/>
      </dsp:txXfrm>
    </dsp:sp>
    <dsp:sp modelId="{671626E7-741D-4D7D-BAF5-962F35892AEC}">
      <dsp:nvSpPr>
        <dsp:cNvPr id="0" name=""/>
        <dsp:cNvSpPr/>
      </dsp:nvSpPr>
      <dsp:spPr>
        <a:xfrm>
          <a:off x="5109823" y="1869646"/>
          <a:ext cx="1822758" cy="10936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rPr>
            <a:t>Private Alternative Loans</a:t>
          </a:r>
          <a:endParaRPr lang="en-US" sz="2000" kern="1200"/>
        </a:p>
      </dsp:txBody>
      <dsp:txXfrm>
        <a:off x="5141855" y="1901678"/>
        <a:ext cx="1758694" cy="1029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C1812-B86B-4788-848C-B4C98046BB66}">
      <dsp:nvSpPr>
        <dsp:cNvPr id="0" name=""/>
        <dsp:cNvSpPr/>
      </dsp:nvSpPr>
      <dsp:spPr>
        <a:xfrm>
          <a:off x="114302" y="2095573"/>
          <a:ext cx="2743200" cy="182701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57150" lvl="0" indent="-57150" algn="ctr" defTabSz="1066800" rtl="0">
            <a:lnSpc>
              <a:spcPct val="90000"/>
            </a:lnSpc>
            <a:spcBef>
              <a:spcPct val="0"/>
            </a:spcBef>
            <a:spcAft>
              <a:spcPct val="35000"/>
            </a:spcAft>
            <a:buNone/>
            <a:tabLst/>
          </a:pPr>
          <a:r>
            <a:rPr lang="en-US" sz="2400" kern="1200"/>
            <a:t> </a:t>
          </a:r>
          <a:r>
            <a:rPr lang="en-US" sz="2400" kern="1200">
              <a:latin typeface="Calibri"/>
            </a:rPr>
            <a:t>Loan Entrance Counseling </a:t>
          </a:r>
          <a:endParaRPr lang="en-US" sz="2400" i="0" kern="1200"/>
        </a:p>
        <a:p>
          <a:pPr marL="57150" lvl="0" indent="-57150" algn="ctr" defTabSz="1066800">
            <a:lnSpc>
              <a:spcPct val="90000"/>
            </a:lnSpc>
            <a:spcBef>
              <a:spcPct val="0"/>
            </a:spcBef>
            <a:spcAft>
              <a:spcPct val="35000"/>
            </a:spcAft>
            <a:buNone/>
            <a:tabLst/>
          </a:pPr>
          <a:r>
            <a:rPr lang="en-US" sz="2400" i="0" kern="1200">
              <a:latin typeface="Calibri"/>
            </a:rPr>
            <a:t>studentaid</a:t>
          </a:r>
          <a:r>
            <a:rPr lang="en-US" sz="2400" i="0" kern="1200"/>
            <a:t>.gov</a:t>
          </a:r>
          <a:r>
            <a:rPr lang="en-US" sz="2400" kern="1200">
              <a:latin typeface="Calibri"/>
            </a:rPr>
            <a:t> </a:t>
          </a:r>
          <a:endParaRPr lang="en-US" sz="2400" kern="1200"/>
        </a:p>
      </dsp:txBody>
      <dsp:txXfrm>
        <a:off x="114302" y="2095573"/>
        <a:ext cx="2743200" cy="1827014"/>
      </dsp:txXfrm>
    </dsp:sp>
    <dsp:sp modelId="{911C23BC-C05C-44DA-A91C-A456FE980F00}">
      <dsp:nvSpPr>
        <dsp:cNvPr id="0" name=""/>
        <dsp:cNvSpPr/>
      </dsp:nvSpPr>
      <dsp:spPr>
        <a:xfrm>
          <a:off x="1349181" y="174934"/>
          <a:ext cx="3045023" cy="1615427"/>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i="0" kern="1200"/>
        </a:p>
        <a:p>
          <a:pPr marL="0" lvl="0" indent="0" algn="ctr" defTabSz="1066800">
            <a:lnSpc>
              <a:spcPct val="90000"/>
            </a:lnSpc>
            <a:spcBef>
              <a:spcPct val="0"/>
            </a:spcBef>
            <a:spcAft>
              <a:spcPct val="35000"/>
            </a:spcAft>
            <a:buNone/>
          </a:pPr>
          <a:r>
            <a:rPr lang="en-US" sz="2400" i="0" kern="1200"/>
            <a:t>Accept </a:t>
          </a:r>
          <a:r>
            <a:rPr lang="en-US" sz="2400" i="0" kern="1200">
              <a:latin typeface="Calibri"/>
            </a:rPr>
            <a:t>Loan</a:t>
          </a:r>
          <a:r>
            <a:rPr lang="en-US" sz="2400" i="0" kern="1200"/>
            <a:t> </a:t>
          </a:r>
          <a:r>
            <a:rPr lang="en-US" sz="2400" i="0" kern="1200">
              <a:latin typeface="Calibri"/>
            </a:rPr>
            <a:t>Offer</a:t>
          </a:r>
          <a:endParaRPr lang="en-US" sz="2400" i="0" kern="1200"/>
        </a:p>
        <a:p>
          <a:pPr marL="0" lvl="0" indent="0" algn="ctr" defTabSz="1066800">
            <a:lnSpc>
              <a:spcPct val="90000"/>
            </a:lnSpc>
            <a:spcBef>
              <a:spcPct val="0"/>
            </a:spcBef>
            <a:spcAft>
              <a:spcPct val="35000"/>
            </a:spcAft>
            <a:buNone/>
          </a:pPr>
          <a:r>
            <a:rPr lang="en-US" sz="2400" i="0" kern="1200"/>
            <a:t>Student Administration System</a:t>
          </a:r>
        </a:p>
        <a:p>
          <a:pPr marL="0" lvl="0" indent="0" algn="ctr" defTabSz="1066800">
            <a:lnSpc>
              <a:spcPct val="90000"/>
            </a:lnSpc>
            <a:spcBef>
              <a:spcPct val="0"/>
            </a:spcBef>
            <a:spcAft>
              <a:spcPct val="35000"/>
            </a:spcAft>
            <a:buNone/>
          </a:pPr>
          <a:endParaRPr lang="en-US" sz="2400" i="0" kern="1200"/>
        </a:p>
      </dsp:txBody>
      <dsp:txXfrm>
        <a:off x="1349181" y="174934"/>
        <a:ext cx="3045023" cy="1615427"/>
      </dsp:txXfrm>
    </dsp:sp>
    <dsp:sp modelId="{8DA79A05-1566-4C47-9097-C84A6E035443}">
      <dsp:nvSpPr>
        <dsp:cNvPr id="0" name=""/>
        <dsp:cNvSpPr/>
      </dsp:nvSpPr>
      <dsp:spPr>
        <a:xfrm>
          <a:off x="3162310" y="2096956"/>
          <a:ext cx="2743200" cy="182701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tabLst/>
          </a:pPr>
          <a:r>
            <a:rPr lang="en-US" sz="2400" kern="1200"/>
            <a:t>Master Promissory Note</a:t>
          </a:r>
          <a:r>
            <a:rPr lang="en-US" sz="2400" kern="1200">
              <a:latin typeface="Calibri"/>
            </a:rPr>
            <a:t> </a:t>
          </a:r>
          <a:endParaRPr lang="en-US" sz="2400" i="0" kern="1200"/>
        </a:p>
        <a:p>
          <a:pPr marL="0" lvl="0" indent="0" algn="ctr" defTabSz="1066800" rtl="0">
            <a:lnSpc>
              <a:spcPct val="90000"/>
            </a:lnSpc>
            <a:spcBef>
              <a:spcPct val="0"/>
            </a:spcBef>
            <a:spcAft>
              <a:spcPct val="35000"/>
            </a:spcAft>
            <a:buNone/>
            <a:tabLst/>
          </a:pPr>
          <a:r>
            <a:rPr lang="en-US" sz="2400" i="0" kern="1200">
              <a:latin typeface="Calibri"/>
            </a:rPr>
            <a:t>studentaid</a:t>
          </a:r>
          <a:r>
            <a:rPr lang="en-US" sz="2400" i="0" kern="1200"/>
            <a:t>.gov</a:t>
          </a:r>
          <a:endParaRPr lang="en-US" sz="2400" kern="1200"/>
        </a:p>
      </dsp:txBody>
      <dsp:txXfrm>
        <a:off x="3162310" y="2096956"/>
        <a:ext cx="2743200" cy="18270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556F9-8F59-49D2-952A-BE7B04539A52}">
      <dsp:nvSpPr>
        <dsp:cNvPr id="0" name=""/>
        <dsp:cNvSpPr/>
      </dsp:nvSpPr>
      <dsp:spPr>
        <a:xfrm>
          <a:off x="-3764728" y="-578285"/>
          <a:ext cx="4487302" cy="4487302"/>
        </a:xfrm>
        <a:prstGeom prst="blockArc">
          <a:avLst>
            <a:gd name="adj1" fmla="val 18900000"/>
            <a:gd name="adj2" fmla="val 2700000"/>
            <a:gd name="adj3" fmla="val 48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164A97-3310-47C8-992D-3DC83EB7EFE6}">
      <dsp:nvSpPr>
        <dsp:cNvPr id="0" name=""/>
        <dsp:cNvSpPr/>
      </dsp:nvSpPr>
      <dsp:spPr>
        <a:xfrm>
          <a:off x="464664" y="333073"/>
          <a:ext cx="5244020" cy="66614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8754" tIns="40640" rIns="40640" bIns="40640" numCol="1" spcCol="1270" anchor="ctr" anchorCtr="0">
          <a:noAutofit/>
        </a:bodyPr>
        <a:lstStyle/>
        <a:p>
          <a:pPr marL="0" lvl="0" indent="0" algn="l" defTabSz="711200">
            <a:lnSpc>
              <a:spcPct val="90000"/>
            </a:lnSpc>
            <a:spcBef>
              <a:spcPct val="0"/>
            </a:spcBef>
            <a:spcAft>
              <a:spcPct val="35000"/>
            </a:spcAft>
            <a:buNone/>
          </a:pPr>
          <a:r>
            <a:rPr lang="en-US" sz="1600" u="none" kern="1200"/>
            <a:t>A </a:t>
          </a:r>
          <a:r>
            <a:rPr lang="en-US" sz="1600" u="sng" kern="1200"/>
            <a:t>parent</a:t>
          </a:r>
          <a:r>
            <a:rPr lang="en-US" sz="1600" kern="1200"/>
            <a:t> completes an online application and, if approved, a Master Promissory Note on </a:t>
          </a:r>
          <a:r>
            <a:rPr lang="en-US" sz="1600" b="1" kern="1200"/>
            <a:t>studentaid.gov</a:t>
          </a:r>
        </a:p>
      </dsp:txBody>
      <dsp:txXfrm>
        <a:off x="464664" y="333073"/>
        <a:ext cx="5244020" cy="666146"/>
      </dsp:txXfrm>
    </dsp:sp>
    <dsp:sp modelId="{556E0835-A180-4DA1-A020-F39EC0E5B897}">
      <dsp:nvSpPr>
        <dsp:cNvPr id="0" name=""/>
        <dsp:cNvSpPr/>
      </dsp:nvSpPr>
      <dsp:spPr>
        <a:xfrm>
          <a:off x="48322" y="249804"/>
          <a:ext cx="832682" cy="832682"/>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B660111-0DED-43E3-BAF8-8CECAAC96CA6}">
      <dsp:nvSpPr>
        <dsp:cNvPr id="0" name=""/>
        <dsp:cNvSpPr/>
      </dsp:nvSpPr>
      <dsp:spPr>
        <a:xfrm>
          <a:off x="706808" y="1332292"/>
          <a:ext cx="5001876" cy="66614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8754"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A </a:t>
          </a:r>
          <a:r>
            <a:rPr lang="en-US" sz="1600" u="sng" kern="1200"/>
            <a:t>parent</a:t>
          </a:r>
          <a:r>
            <a:rPr lang="en-US" sz="1600" kern="1200"/>
            <a:t> can apply for</a:t>
          </a:r>
          <a:r>
            <a:rPr lang="en-US" sz="1600" b="1" kern="1200"/>
            <a:t> each semester:</a:t>
          </a:r>
          <a:r>
            <a:rPr lang="en-US" sz="1600" kern="1200"/>
            <a:t> spring, summer, and fall (if the student remains dependent)</a:t>
          </a:r>
        </a:p>
      </dsp:txBody>
      <dsp:txXfrm>
        <a:off x="706808" y="1332292"/>
        <a:ext cx="5001876" cy="666146"/>
      </dsp:txXfrm>
    </dsp:sp>
    <dsp:sp modelId="{EF09B0DD-131F-4F7B-97AD-2EA8EB0667AC}">
      <dsp:nvSpPr>
        <dsp:cNvPr id="0" name=""/>
        <dsp:cNvSpPr/>
      </dsp:nvSpPr>
      <dsp:spPr>
        <a:xfrm>
          <a:off x="290466" y="1249024"/>
          <a:ext cx="832682" cy="832682"/>
        </a:xfrm>
        <a:prstGeom prst="ellipse">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590C739-CA7A-455A-A4E8-DC30A0009B84}">
      <dsp:nvSpPr>
        <dsp:cNvPr id="0" name=""/>
        <dsp:cNvSpPr/>
      </dsp:nvSpPr>
      <dsp:spPr>
        <a:xfrm>
          <a:off x="464664" y="2331511"/>
          <a:ext cx="5244020" cy="66614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8754"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Credit check will be performed by the US Department of Education</a:t>
          </a:r>
        </a:p>
      </dsp:txBody>
      <dsp:txXfrm>
        <a:off x="464664" y="2331511"/>
        <a:ext cx="5244020" cy="666146"/>
      </dsp:txXfrm>
    </dsp:sp>
    <dsp:sp modelId="{1EEC8653-A862-4A57-8450-1ED8E4695FBA}">
      <dsp:nvSpPr>
        <dsp:cNvPr id="0" name=""/>
        <dsp:cNvSpPr/>
      </dsp:nvSpPr>
      <dsp:spPr>
        <a:xfrm>
          <a:off x="48322" y="2248243"/>
          <a:ext cx="832682" cy="832682"/>
        </a:xfrm>
        <a:prstGeom prst="ellipse">
          <a:avLst/>
        </a:prstGeom>
        <a:blipFill rotWithShape="0">
          <a:blip xmlns:r="http://schemas.openxmlformats.org/officeDocument/2006/relationships" r:embed="rId3"/>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238" cy="466725"/>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sz="quarter" idx="1"/>
          </p:nvPr>
        </p:nvSpPr>
        <p:spPr>
          <a:xfrm>
            <a:off x="3978275" y="2"/>
            <a:ext cx="3043238" cy="466725"/>
          </a:xfrm>
          <a:prstGeom prst="rect">
            <a:avLst/>
          </a:prstGeom>
        </p:spPr>
        <p:txBody>
          <a:bodyPr vert="horz" lIns="91436" tIns="45718" rIns="91436" bIns="45718" rtlCol="0"/>
          <a:lstStyle>
            <a:lvl1pPr algn="r">
              <a:defRPr sz="1200"/>
            </a:lvl1pPr>
          </a:lstStyle>
          <a:p>
            <a:fld id="{E063D9F9-E22C-468C-96C6-D3DC4D69398A}" type="datetimeFigureOut">
              <a:rPr lang="en-US" smtClean="0"/>
              <a:t>10/18/2023</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36" tIns="45718" rIns="91436"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36" tIns="45718" rIns="91436" bIns="45718" rtlCol="0" anchor="b"/>
          <a:lstStyle>
            <a:lvl1pPr algn="r">
              <a:defRPr sz="1200"/>
            </a:lvl1pPr>
          </a:lstStyle>
          <a:p>
            <a:fld id="{37049D56-191C-4ED1-9D2D-E5FA4832FA5A}" type="slidenum">
              <a:rPr lang="en-US" smtClean="0"/>
              <a:t>‹#›</a:t>
            </a:fld>
            <a:endParaRPr lang="en-US"/>
          </a:p>
        </p:txBody>
      </p:sp>
    </p:spTree>
    <p:extLst>
      <p:ext uri="{BB962C8B-B14F-4D97-AF65-F5344CB8AC3E}">
        <p14:creationId xmlns:p14="http://schemas.microsoft.com/office/powerpoint/2010/main" val="2273260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1985" tIns="45992" rIns="91985" bIns="45992" rtlCol="0"/>
          <a:lstStyle>
            <a:lvl1pPr algn="l">
              <a:defRPr sz="1200"/>
            </a:lvl1pPr>
          </a:lstStyle>
          <a:p>
            <a:endParaRPr lang="en-US"/>
          </a:p>
        </p:txBody>
      </p:sp>
      <p:sp>
        <p:nvSpPr>
          <p:cNvPr id="3" name="Date Placeholder 2"/>
          <p:cNvSpPr>
            <a:spLocks noGrp="1"/>
          </p:cNvSpPr>
          <p:nvPr>
            <p:ph type="dt" idx="1"/>
          </p:nvPr>
        </p:nvSpPr>
        <p:spPr>
          <a:xfrm>
            <a:off x="3978134" y="1"/>
            <a:ext cx="3043343" cy="465455"/>
          </a:xfrm>
          <a:prstGeom prst="rect">
            <a:avLst/>
          </a:prstGeom>
        </p:spPr>
        <p:txBody>
          <a:bodyPr vert="horz" lIns="91985" tIns="45992" rIns="91985" bIns="45992" rtlCol="0"/>
          <a:lstStyle>
            <a:lvl1pPr algn="r">
              <a:defRPr sz="1200"/>
            </a:lvl1pPr>
          </a:lstStyle>
          <a:p>
            <a:fld id="{A0322F0B-B2F2-4E91-A82B-BDFB62654AC6}" type="datetimeFigureOut">
              <a:rPr lang="en-US" smtClean="0"/>
              <a:pPr/>
              <a:t>10/18/2023</a:t>
            </a:fld>
            <a:endParaRPr lang="en-US"/>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1985" tIns="45992" rIns="91985" bIns="45992" rtlCol="0" anchor="ctr"/>
          <a:lstStyle/>
          <a:p>
            <a:endParaRPr lang="en-US"/>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1985" tIns="45992" rIns="91985" bIns="459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3"/>
            <a:ext cx="3043343" cy="465455"/>
          </a:xfrm>
          <a:prstGeom prst="rect">
            <a:avLst/>
          </a:prstGeom>
        </p:spPr>
        <p:txBody>
          <a:bodyPr vert="horz" lIns="91985" tIns="45992" rIns="91985" bIns="45992"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3"/>
            <a:ext cx="3043343" cy="465455"/>
          </a:xfrm>
          <a:prstGeom prst="rect">
            <a:avLst/>
          </a:prstGeom>
        </p:spPr>
        <p:txBody>
          <a:bodyPr vert="horz" lIns="91985" tIns="45992" rIns="91985" bIns="45992" rtlCol="0" anchor="b"/>
          <a:lstStyle>
            <a:lvl1pPr algn="r">
              <a:defRPr sz="1200"/>
            </a:lvl1pPr>
          </a:lstStyle>
          <a:p>
            <a:fld id="{81DF5724-F2DB-4608-93FE-9ECA5FFFBF52}" type="slidenum">
              <a:rPr lang="en-US" smtClean="0"/>
              <a:pPr/>
              <a:t>‹#›</a:t>
            </a:fld>
            <a:endParaRPr lang="en-US"/>
          </a:p>
        </p:txBody>
      </p:sp>
    </p:spTree>
    <p:extLst>
      <p:ext uri="{BB962C8B-B14F-4D97-AF65-F5344CB8AC3E}">
        <p14:creationId xmlns:p14="http://schemas.microsoft.com/office/powerpoint/2010/main" val="82628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tudentloans.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bookbundle.program.uconn.ed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2603D-F7A1-404C-9CB3-10C660273DF3}" type="slidenum">
              <a:rPr lang="en-US" smtClean="0"/>
              <a:t>1</a:t>
            </a:fld>
            <a:endParaRPr lang="en-US"/>
          </a:p>
        </p:txBody>
      </p:sp>
    </p:spTree>
    <p:extLst>
      <p:ext uri="{BB962C8B-B14F-4D97-AF65-F5344CB8AC3E}">
        <p14:creationId xmlns:p14="http://schemas.microsoft.com/office/powerpoint/2010/main" val="1983204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9250" y="4349750"/>
            <a:ext cx="6324600" cy="3643312"/>
          </a:xfrm>
        </p:spPr>
        <p:txBody>
          <a:bodyPr/>
          <a:lstStyle/>
          <a:p>
            <a:pPr marL="283862" indent="-283862">
              <a:buFont typeface="Arial" panose="020B0604020202020204" pitchFamily="34" charset="0"/>
              <a:buChar char="•"/>
            </a:pPr>
            <a:r>
              <a:rPr lang="en-US" sz="1400"/>
              <a:t>Federal regulations require first-time student loan borrowers to complete Entrance Counseling and complete a Master Promissory Note (MPN).  </a:t>
            </a:r>
          </a:p>
          <a:p>
            <a:pPr marL="738038" lvl="1" indent="-283862">
              <a:buFont typeface="Arial" panose="020B0604020202020204" pitchFamily="34" charset="0"/>
              <a:buChar char="•"/>
            </a:pPr>
            <a:r>
              <a:rPr lang="en-US" sz="1400"/>
              <a:t>Entrance counseling informs students of their rights and responsibilities</a:t>
            </a:r>
          </a:p>
          <a:p>
            <a:pPr marL="738038" lvl="1" indent="-283862">
              <a:buFont typeface="Arial" panose="020B0604020202020204" pitchFamily="34" charset="0"/>
              <a:buChar char="•"/>
            </a:pPr>
            <a:r>
              <a:rPr lang="en-US" sz="1400"/>
              <a:t>MPN – students provide information and promise to repay the loan(s)</a:t>
            </a:r>
          </a:p>
          <a:p>
            <a:pPr marL="283862" indent="-283862">
              <a:buFont typeface="Arial" panose="020B0604020202020204" pitchFamily="34" charset="0"/>
              <a:buChar char="•"/>
            </a:pPr>
            <a:endParaRPr lang="en-US" sz="1400"/>
          </a:p>
          <a:p>
            <a:pPr marL="283862" indent="-283862">
              <a:buFont typeface="Arial" panose="020B0604020202020204" pitchFamily="34" charset="0"/>
              <a:buChar char="•"/>
            </a:pPr>
            <a:r>
              <a:rPr lang="en-US" sz="1400"/>
              <a:t>Complete process at </a:t>
            </a:r>
            <a:r>
              <a:rPr lang="en-US" sz="1400">
                <a:hlinkClick r:id="rId3"/>
              </a:rPr>
              <a:t>www.studentloans.gov</a:t>
            </a:r>
            <a:endParaRPr lang="en-US" sz="1400"/>
          </a:p>
          <a:p>
            <a:pPr marL="283862" lvl="1" indent="-283862">
              <a:buFont typeface="Arial" panose="020B0604020202020204" pitchFamily="34" charset="0"/>
              <a:buChar char="•"/>
            </a:pPr>
            <a:endParaRPr lang="en-US" sz="1400"/>
          </a:p>
          <a:p>
            <a:pPr marL="283862" lvl="1" indent="-283862">
              <a:buFont typeface="Arial" panose="020B0604020202020204" pitchFamily="34" charset="0"/>
              <a:buChar char="•"/>
            </a:pPr>
            <a:r>
              <a:rPr lang="en-US" sz="1400"/>
              <a:t>Allow 2-3 business days for our office to receive the electronic notification</a:t>
            </a:r>
          </a:p>
          <a:p>
            <a:endParaRPr lang="en-US" sz="1400"/>
          </a:p>
        </p:txBody>
      </p:sp>
      <p:sp>
        <p:nvSpPr>
          <p:cNvPr id="4" name="Slide Number Placeholder 3"/>
          <p:cNvSpPr>
            <a:spLocks noGrp="1"/>
          </p:cNvSpPr>
          <p:nvPr>
            <p:ph type="sldNum" sz="quarter" idx="10"/>
          </p:nvPr>
        </p:nvSpPr>
        <p:spPr/>
        <p:txBody>
          <a:bodyPr/>
          <a:lstStyle/>
          <a:p>
            <a:fld id="{EF22603D-F7A1-404C-9CB3-10C660273DF3}" type="slidenum">
              <a:rPr lang="en-US" smtClean="0"/>
              <a:t>10</a:t>
            </a:fld>
            <a:endParaRPr lang="en-US"/>
          </a:p>
        </p:txBody>
      </p:sp>
    </p:spTree>
    <p:extLst>
      <p:ext uri="{BB962C8B-B14F-4D97-AF65-F5344CB8AC3E}">
        <p14:creationId xmlns:p14="http://schemas.microsoft.com/office/powerpoint/2010/main" val="1350679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273030"/>
            <a:ext cx="5774549" cy="4883462"/>
          </a:xfrm>
        </p:spPr>
        <p:txBody>
          <a:bodyPr/>
          <a:lstStyle/>
          <a:p>
            <a:r>
              <a:rPr lang="en-US" sz="1600"/>
              <a:t>Dependent CEIN students—Parent can apply for PLUS</a:t>
            </a:r>
          </a:p>
          <a:p>
            <a:r>
              <a:rPr lang="en-US" sz="1600"/>
              <a:t>Go over app process</a:t>
            </a:r>
          </a:p>
          <a:p>
            <a:r>
              <a:rPr lang="en-US" sz="1600"/>
              <a:t>Parent will need to apply 3 separate times, three loan periods spring, summer, fall</a:t>
            </a:r>
          </a:p>
        </p:txBody>
      </p:sp>
      <p:sp>
        <p:nvSpPr>
          <p:cNvPr id="4" name="Slide Number Placeholder 3"/>
          <p:cNvSpPr>
            <a:spLocks noGrp="1"/>
          </p:cNvSpPr>
          <p:nvPr>
            <p:ph type="sldNum" sz="quarter" idx="10"/>
          </p:nvPr>
        </p:nvSpPr>
        <p:spPr/>
        <p:txBody>
          <a:bodyPr/>
          <a:lstStyle/>
          <a:p>
            <a:fld id="{2C1CB0FC-46EE-4312-80FA-CE2A1EEE17A9}" type="slidenum">
              <a:rPr lang="en-US" smtClean="0"/>
              <a:t>11</a:t>
            </a:fld>
            <a:endParaRPr lang="en-US"/>
          </a:p>
        </p:txBody>
      </p:sp>
    </p:spTree>
    <p:extLst>
      <p:ext uri="{BB962C8B-B14F-4D97-AF65-F5344CB8AC3E}">
        <p14:creationId xmlns:p14="http://schemas.microsoft.com/office/powerpoint/2010/main" val="1311361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150" y="4349750"/>
            <a:ext cx="6553200" cy="4261169"/>
          </a:xfrm>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12</a:t>
            </a:fld>
            <a:endParaRPr lang="en-US"/>
          </a:p>
        </p:txBody>
      </p:sp>
    </p:spTree>
    <p:extLst>
      <p:ext uri="{BB962C8B-B14F-4D97-AF65-F5344CB8AC3E}">
        <p14:creationId xmlns:p14="http://schemas.microsoft.com/office/powerpoint/2010/main" val="2001345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DF5724-F2DB-4608-93FE-9ECA5FFFBF52}" type="slidenum">
              <a:rPr lang="en-US" smtClean="0"/>
              <a:pPr/>
              <a:t>13</a:t>
            </a:fld>
            <a:endParaRPr lang="en-US"/>
          </a:p>
        </p:txBody>
      </p:sp>
    </p:spTree>
    <p:extLst>
      <p:ext uri="{BB962C8B-B14F-4D97-AF65-F5344CB8AC3E}">
        <p14:creationId xmlns:p14="http://schemas.microsoft.com/office/powerpoint/2010/main" val="1511144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cs typeface="Calibri"/>
            </a:endParaRPr>
          </a:p>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14</a:t>
            </a:fld>
            <a:endParaRPr lang="en-US"/>
          </a:p>
        </p:txBody>
      </p:sp>
    </p:spTree>
    <p:extLst>
      <p:ext uri="{BB962C8B-B14F-4D97-AF65-F5344CB8AC3E}">
        <p14:creationId xmlns:p14="http://schemas.microsoft.com/office/powerpoint/2010/main" val="885298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DF5724-F2DB-4608-93FE-9ECA5FFFBF52}" type="slidenum">
              <a:rPr lang="en-US" smtClean="0"/>
              <a:pPr/>
              <a:t>15</a:t>
            </a:fld>
            <a:endParaRPr lang="en-US"/>
          </a:p>
        </p:txBody>
      </p:sp>
    </p:spTree>
    <p:extLst>
      <p:ext uri="{BB962C8B-B14F-4D97-AF65-F5344CB8AC3E}">
        <p14:creationId xmlns:p14="http://schemas.microsoft.com/office/powerpoint/2010/main" val="346141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EF22603D-F7A1-404C-9CB3-10C660273DF3}" type="slidenum">
              <a:rPr lang="en-US" smtClean="0"/>
              <a:t>16</a:t>
            </a:fld>
            <a:endParaRPr lang="en-US"/>
          </a:p>
        </p:txBody>
      </p:sp>
    </p:spTree>
    <p:extLst>
      <p:ext uri="{BB962C8B-B14F-4D97-AF65-F5344CB8AC3E}">
        <p14:creationId xmlns:p14="http://schemas.microsoft.com/office/powerpoint/2010/main" val="2676630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1144588"/>
            <a:ext cx="4121150" cy="3090862"/>
          </a:xfrm>
        </p:spPr>
      </p:sp>
      <p:sp>
        <p:nvSpPr>
          <p:cNvPr id="3" name="Notes Placeholder 2"/>
          <p:cNvSpPr>
            <a:spLocks noGrp="1"/>
          </p:cNvSpPr>
          <p:nvPr>
            <p:ph type="body" idx="1"/>
          </p:nvPr>
        </p:nvSpPr>
        <p:spPr/>
        <p:txBody>
          <a:bodyPr/>
          <a:lstStyle/>
          <a:p>
            <a:pPr defTabSz="943503">
              <a:defRPr/>
            </a:pPr>
            <a:r>
              <a:rPr lang="en-US" sz="1400"/>
              <a:t>Here at UCONN, the Office of the Bursar….</a:t>
            </a:r>
          </a:p>
          <a:p>
            <a:pPr defTabSz="943503">
              <a:defRPr/>
            </a:pPr>
            <a:endParaRPr lang="en-US" sz="1400"/>
          </a:p>
          <a:p>
            <a:pPr defTabSz="943503">
              <a:defRPr/>
            </a:pPr>
            <a:r>
              <a:rPr lang="en-US" sz="1400"/>
              <a:t>bills for tuition and fees. Receives payments, offers payment plans, post private scholarships, invoices third party payments and issues refunds for overpayments on </a:t>
            </a:r>
            <a:r>
              <a:rPr lang="en-US" sz="1400" b="1" u="sng"/>
              <a:t>a</a:t>
            </a:r>
            <a:r>
              <a:rPr lang="en-US" sz="1400"/>
              <a:t> student’s account.  </a:t>
            </a:r>
          </a:p>
          <a:p>
            <a:pPr defTabSz="943503">
              <a:defRPr/>
            </a:pPr>
            <a:endParaRPr lang="en-US" sz="1400"/>
          </a:p>
          <a:p>
            <a:pPr defTabSz="943503">
              <a:defRPr/>
            </a:pPr>
            <a:r>
              <a:rPr lang="en-US" sz="1400"/>
              <a:t>Students might have overpayments refunded to them to pay for living expenses and or school supplies.</a:t>
            </a:r>
          </a:p>
        </p:txBody>
      </p:sp>
      <p:sp>
        <p:nvSpPr>
          <p:cNvPr id="4" name="Slide Number Placeholder 3"/>
          <p:cNvSpPr>
            <a:spLocks noGrp="1"/>
          </p:cNvSpPr>
          <p:nvPr>
            <p:ph type="sldNum" sz="quarter" idx="5"/>
          </p:nvPr>
        </p:nvSpPr>
        <p:spPr/>
        <p:txBody>
          <a:bodyPr/>
          <a:lstStyle/>
          <a:p>
            <a:pPr defTabSz="462229">
              <a:defRPr/>
            </a:pPr>
            <a:fld id="{C6F6989A-C681-4D06-A582-C497CFF4A60A}" type="slidenum">
              <a:rPr lang="en-US">
                <a:solidFill>
                  <a:prstClr val="black"/>
                </a:solidFill>
                <a:latin typeface="Calibri" panose="020F0502020204030204"/>
              </a:rPr>
              <a:pPr defTabSz="462229">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295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1144588"/>
            <a:ext cx="4121150" cy="3090862"/>
          </a:xfrm>
        </p:spPr>
      </p:sp>
      <p:sp>
        <p:nvSpPr>
          <p:cNvPr id="3" name="Notes Placeholder 2"/>
          <p:cNvSpPr>
            <a:spLocks noGrp="1"/>
          </p:cNvSpPr>
          <p:nvPr>
            <p:ph type="body" idx="1"/>
          </p:nvPr>
        </p:nvSpPr>
        <p:spPr/>
        <p:txBody>
          <a:bodyPr/>
          <a:lstStyle/>
          <a:p>
            <a:pPr defTabSz="943503">
              <a:defRPr/>
            </a:pPr>
            <a:r>
              <a:rPr lang="en-US" sz="1000"/>
              <a:t>The student can grant anyone access to their student financial records by visiting our website bursar.uconn.edu, click “Share My Information” button and select the access you would like to provide. </a:t>
            </a:r>
          </a:p>
          <a:p>
            <a:pPr defTabSz="943503">
              <a:defRPr/>
            </a:pPr>
            <a:endParaRPr lang="en-US" sz="1000"/>
          </a:p>
          <a:p>
            <a:pPr defTabSz="943503">
              <a:defRPr/>
            </a:pPr>
            <a:r>
              <a:rPr lang="en-US" sz="1000"/>
              <a:t>There are 3 types of access. </a:t>
            </a:r>
          </a:p>
          <a:p>
            <a:pPr defTabSz="943503">
              <a:defRPr/>
            </a:pPr>
            <a:endParaRPr lang="en-US" sz="800"/>
          </a:p>
          <a:p>
            <a:pPr defTabSz="924458">
              <a:defRPr/>
            </a:pPr>
            <a:r>
              <a:rPr lang="en-US" sz="1000" b="1"/>
              <a:t>First access is Manage Designees. (</a:t>
            </a:r>
            <a:r>
              <a:rPr lang="en-US" sz="1000"/>
              <a:t>The talk button.) To allow us to legally talk and email with someone else about the student's bill, the student must set up a FERPA PIN for that individual. </a:t>
            </a:r>
            <a:r>
              <a:rPr lang="en-US" sz="1000">
                <a:latin typeface="Arial" panose="020B0604020202020204" pitchFamily="34" charset="0"/>
                <a:ea typeface="Calibri" panose="020F0502020204030204" pitchFamily="34" charset="0"/>
                <a:cs typeface="Arial" panose="020B0604020202020204" pitchFamily="34" charset="0"/>
              </a:rPr>
              <a:t>The </a:t>
            </a:r>
            <a:r>
              <a:rPr lang="en-US" sz="1000">
                <a:solidFill>
                  <a:srgbClr val="002868"/>
                </a:solidFill>
                <a:latin typeface="Arial" panose="020B0604020202020204" pitchFamily="34" charset="0"/>
                <a:ea typeface="Calibri" panose="020F0502020204030204" pitchFamily="34" charset="0"/>
                <a:cs typeface="Arial" panose="020B0604020202020204" pitchFamily="34" charset="0"/>
              </a:rPr>
              <a:t>FERPA pin </a:t>
            </a:r>
            <a:r>
              <a:rPr lang="en-US" sz="1000">
                <a:latin typeface="Arial" panose="020B0604020202020204" pitchFamily="34" charset="0"/>
                <a:ea typeface="Calibri" panose="020F0502020204030204" pitchFamily="34" charset="0"/>
                <a:cs typeface="Arial" panose="020B0604020202020204" pitchFamily="34" charset="0"/>
              </a:rPr>
              <a:t>refers to a federal law requiring students to create a pin for any individual wishing to speak on behalf of the students account besides themselves.</a:t>
            </a:r>
          </a:p>
          <a:p>
            <a:endParaRPr lang="en-US" sz="1000" b="1"/>
          </a:p>
          <a:p>
            <a:pPr marL="294844" indent="-294844">
              <a:buFont typeface="Arial" panose="020B0604020202020204" pitchFamily="34" charset="0"/>
              <a:buChar char="•"/>
            </a:pPr>
            <a:r>
              <a:rPr lang="en-US" sz="1000"/>
              <a:t>Once the students creates a 4-digit FERPA PIN, this allows access to talk about Student Financial Information.</a:t>
            </a:r>
          </a:p>
          <a:p>
            <a:pPr marL="294844" indent="-294844">
              <a:buFont typeface="Arial" panose="020B0604020202020204" pitchFamily="34" charset="0"/>
              <a:buChar char="•"/>
            </a:pPr>
            <a:r>
              <a:rPr lang="en-US" sz="1000"/>
              <a:t>We </a:t>
            </a:r>
            <a:r>
              <a:rPr lang="en-US" sz="1000" b="1"/>
              <a:t>can only talk</a:t>
            </a:r>
            <a:r>
              <a:rPr lang="en-US" sz="1000"/>
              <a:t> if they provide us that FERPA PIN.  Otherwise, we cannot talk about the student's account.</a:t>
            </a:r>
          </a:p>
          <a:p>
            <a:pPr marL="294844" indent="-294844">
              <a:buFont typeface="Arial" panose="020B0604020202020204" pitchFamily="34" charset="0"/>
              <a:buChar char="•"/>
            </a:pPr>
            <a:endParaRPr lang="en-US" sz="1000"/>
          </a:p>
          <a:p>
            <a:r>
              <a:rPr lang="en-US" sz="1000" b="1"/>
              <a:t>The second access is Delegate Login. (The computer button. )</a:t>
            </a:r>
            <a:r>
              <a:rPr lang="en-US" sz="1000"/>
              <a:t>This allows someone else to access and view your account. They can </a:t>
            </a:r>
            <a:r>
              <a:rPr lang="en-US" sz="1000" b="1"/>
              <a:t>only view </a:t>
            </a:r>
            <a:r>
              <a:rPr lang="en-US" sz="1000"/>
              <a:t>student records and the student decides what they can see. </a:t>
            </a:r>
          </a:p>
          <a:p>
            <a:pPr marL="294844" indent="-294844">
              <a:buFont typeface="Arial" panose="020B0604020202020204" pitchFamily="34" charset="0"/>
              <a:buChar char="•"/>
            </a:pPr>
            <a:endParaRPr lang="en-US" sz="1000"/>
          </a:p>
          <a:p>
            <a:r>
              <a:rPr lang="en-US" sz="1000" b="1"/>
              <a:t>Third</a:t>
            </a:r>
            <a:r>
              <a:rPr lang="en-US" sz="1000"/>
              <a:t>, to allow someone else to </a:t>
            </a:r>
            <a:r>
              <a:rPr lang="en-US" sz="1000" b="1"/>
              <a:t>view, pay and enroll the fee bill in a payment plan </a:t>
            </a:r>
            <a:r>
              <a:rPr lang="en-US" sz="1000"/>
              <a:t>online, the student must set them up as an Authorized User.  </a:t>
            </a:r>
          </a:p>
          <a:p>
            <a:pPr marL="173336" indent="-173336">
              <a:buFont typeface="Arial" panose="020B0604020202020204" pitchFamily="34" charset="0"/>
              <a:buChar char="•"/>
            </a:pPr>
            <a:r>
              <a:rPr lang="en-US" sz="1000"/>
              <a:t>Authorized Users will still need a 4-digit FERPA pin if they wish to email or call-in asking questions about the student's fee bill. </a:t>
            </a:r>
          </a:p>
          <a:p>
            <a:pPr marL="173336" indent="-173336">
              <a:buFont typeface="Arial" panose="020B0604020202020204" pitchFamily="34" charset="0"/>
              <a:buChar char="•"/>
            </a:pPr>
            <a:endParaRPr lang="en-US" sz="1000"/>
          </a:p>
          <a:p>
            <a:r>
              <a:rPr lang="en-US" sz="1000"/>
              <a:t>If you wish to grant access, please set up before the semester starts by visiting our website Bursar.uconn.edu and click “Share My Information.” </a:t>
            </a:r>
            <a:endParaRPr lang="en-US"/>
          </a:p>
        </p:txBody>
      </p:sp>
      <p:sp>
        <p:nvSpPr>
          <p:cNvPr id="4" name="Slide Number Placeholder 3"/>
          <p:cNvSpPr>
            <a:spLocks noGrp="1"/>
          </p:cNvSpPr>
          <p:nvPr>
            <p:ph type="sldNum" sz="quarter" idx="5"/>
          </p:nvPr>
        </p:nvSpPr>
        <p:spPr/>
        <p:txBody>
          <a:bodyPr/>
          <a:lstStyle/>
          <a:p>
            <a:pPr defTabSz="462229">
              <a:defRPr/>
            </a:pPr>
            <a:fld id="{C6F6989A-C681-4D06-A582-C497CFF4A60A}" type="slidenum">
              <a:rPr lang="en-US">
                <a:solidFill>
                  <a:prstClr val="black"/>
                </a:solidFill>
                <a:latin typeface="Calibri" panose="020F0502020204030204"/>
              </a:rPr>
              <a:pPr defTabSz="462229">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61607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1144588"/>
            <a:ext cx="4121150" cy="3090862"/>
          </a:xfrm>
        </p:spPr>
      </p:sp>
      <p:sp>
        <p:nvSpPr>
          <p:cNvPr id="3" name="Notes Placeholder 2"/>
          <p:cNvSpPr>
            <a:spLocks noGrp="1"/>
          </p:cNvSpPr>
          <p:nvPr>
            <p:ph type="body" idx="1"/>
          </p:nvPr>
        </p:nvSpPr>
        <p:spPr/>
        <p:txBody>
          <a:bodyPr/>
          <a:lstStyle/>
          <a:p>
            <a:pPr defTabSz="924458">
              <a:defRPr/>
            </a:pPr>
            <a:r>
              <a:rPr lang="en-US" b="1">
                <a:solidFill>
                  <a:srgbClr val="C00000"/>
                </a:solidFill>
                <a:latin typeface="Calibri" panose="020F0502020204030204" pitchFamily="34" charset="0"/>
                <a:cs typeface="Calibri" panose="020F0502020204030204" pitchFamily="34" charset="0"/>
              </a:rPr>
              <a:t>CEIN students are billed in the Spring, Summer and Fall. Tuition and fees can be found on bursar.uconn.edu</a:t>
            </a:r>
            <a:r>
              <a:rPr lang="en-US">
                <a:solidFill>
                  <a:schemeClr val="tx2"/>
                </a:solidFill>
                <a:latin typeface="Calibri" panose="020F0502020204030204" pitchFamily="34" charset="0"/>
                <a:cs typeface="Calibri" panose="020F0502020204030204" pitchFamily="34" charset="0"/>
              </a:rPr>
              <a:t> &gt;Tuition &amp; Fees &gt; Additional Programs &gt; CEIN Program</a:t>
            </a:r>
            <a:endParaRPr lang="en-US"/>
          </a:p>
          <a:p>
            <a:endParaRPr lang="en-US"/>
          </a:p>
          <a:p>
            <a:r>
              <a:rPr lang="en-US"/>
              <a:t>There are multiple ways to pay the fee bill.</a:t>
            </a:r>
          </a:p>
          <a:p>
            <a:endParaRPr lang="en-US"/>
          </a:p>
          <a:p>
            <a:r>
              <a:rPr lang="en-US"/>
              <a:t>Electronic payment options are the fastest and most secure methods of payment.  To make a payment online, visit our website to login to be directed to the payment portal.</a:t>
            </a:r>
          </a:p>
          <a:p>
            <a:endParaRPr lang="en-US"/>
          </a:p>
          <a:p>
            <a:r>
              <a:rPr lang="en-US"/>
              <a:t>E-checks, or electronic checks, uses your banking information to process a secure payment online.  There is </a:t>
            </a:r>
            <a:r>
              <a:rPr lang="en-US" b="1">
                <a:solidFill>
                  <a:srgbClr val="FF0000"/>
                </a:solidFill>
              </a:rPr>
              <a:t>no fee </a:t>
            </a:r>
            <a:r>
              <a:rPr lang="en-US"/>
              <a:t>to pay via e-check.</a:t>
            </a:r>
          </a:p>
          <a:p>
            <a:endParaRPr lang="en-US"/>
          </a:p>
          <a:p>
            <a:r>
              <a:rPr lang="en-US"/>
              <a:t>Credit cards can be used online as well. To use a credit card, you will be charged a 2.75% convenience fee.  </a:t>
            </a:r>
          </a:p>
          <a:p>
            <a:endParaRPr lang="en-US"/>
          </a:p>
          <a:p>
            <a:r>
              <a:rPr lang="en-US"/>
              <a:t>For international students, they can pay their bill via wire transfer through </a:t>
            </a:r>
            <a:r>
              <a:rPr lang="en-US" err="1"/>
              <a:t>Convera</a:t>
            </a:r>
            <a:r>
              <a:rPr lang="en-US"/>
              <a:t> or Flywire.</a:t>
            </a:r>
          </a:p>
          <a:p>
            <a:endParaRPr lang="en-US"/>
          </a:p>
          <a:p>
            <a:pPr defTabSz="924458">
              <a:defRPr/>
            </a:pPr>
            <a:r>
              <a:rPr lang="en-US"/>
              <a:t>Payees can still mail a check, bank check, money order, or a 529 payment. If the payment is being delivered by mail, the payment can take up to 2 weeks depending on the mail system. It is important that these payments including 529s, are sent 2-4 weeks before the fee bill due date to avoid late fees and holds on the student's account. </a:t>
            </a:r>
            <a:r>
              <a:rPr lang="en-US" u="sng"/>
              <a:t>Please note w</a:t>
            </a:r>
            <a:r>
              <a:rPr lang="en-US"/>
              <a:t>hen paying with a 529 plan, you must request a 529 check from your 529 plan provider. </a:t>
            </a:r>
          </a:p>
          <a:p>
            <a:endParaRPr lang="en-US"/>
          </a:p>
          <a:p>
            <a:pPr defTabSz="924458">
              <a:defRPr/>
            </a:pPr>
            <a:r>
              <a:rPr lang="en-US"/>
              <a:t>When mailing a payment, the address </a:t>
            </a:r>
            <a:r>
              <a:rPr lang="en-US" b="1">
                <a:solidFill>
                  <a:srgbClr val="C00000"/>
                </a:solidFill>
              </a:rPr>
              <a:t>MUST include </a:t>
            </a:r>
            <a:r>
              <a:rPr lang="en-US"/>
              <a:t>UNIT 4100. If the address is missing 4100, we will not receive this payment. The payment can be sent to…..</a:t>
            </a:r>
          </a:p>
          <a:p>
            <a:pPr defTabSz="924458">
              <a:defRPr/>
            </a:pPr>
            <a:endParaRPr lang="en-US"/>
          </a:p>
          <a:p>
            <a:pPr algn="ctr"/>
            <a:r>
              <a:rPr lang="en-US"/>
              <a:t>University of Connecticut</a:t>
            </a:r>
          </a:p>
          <a:p>
            <a:pPr algn="ctr"/>
            <a:r>
              <a:rPr lang="en-US"/>
              <a:t>233 Glenbrook Rd, </a:t>
            </a:r>
            <a:r>
              <a:rPr lang="en-US" b="1"/>
              <a:t>Unit 4100</a:t>
            </a:r>
          </a:p>
          <a:p>
            <a:pPr algn="ctr"/>
            <a:r>
              <a:rPr lang="en-US"/>
              <a:t>Storrs, CT 06269</a:t>
            </a:r>
          </a:p>
          <a:p>
            <a:pPr defTabSz="924458">
              <a:defRPr/>
            </a:pPr>
            <a:endParaRPr lang="en-US"/>
          </a:p>
          <a:p>
            <a:pPr defTabSz="924458">
              <a:defRPr/>
            </a:pPr>
            <a:r>
              <a:rPr lang="en-US"/>
              <a:t>If the payee wishes not to mail the payment, a drop box can be found on the Storrs Campus in the Wilbur Cross Building or any regional campus. </a:t>
            </a:r>
          </a:p>
          <a:p>
            <a:endParaRPr lang="en-US"/>
          </a:p>
          <a:p>
            <a:r>
              <a:rPr lang="en-US"/>
              <a:t>All payments being mailed or placed in the drop box, </a:t>
            </a:r>
            <a:r>
              <a:rPr lang="en-US" b="1"/>
              <a:t>MUST include </a:t>
            </a:r>
            <a:r>
              <a:rPr lang="en-US"/>
              <a:t>students name and ID. If the payment is missing the name and ID, we cannot post the payment to the account.</a:t>
            </a:r>
          </a:p>
          <a:p>
            <a:endParaRPr lang="en-US" b="1" i="1" u="sng"/>
          </a:p>
          <a:p>
            <a:r>
              <a:rPr lang="en-US" b="1" i="1" u="sng"/>
              <a:t>Please do not mail or place cash in the drop box!!</a:t>
            </a:r>
          </a:p>
          <a:p>
            <a:endParaRPr lang="en-US"/>
          </a:p>
        </p:txBody>
      </p:sp>
      <p:sp>
        <p:nvSpPr>
          <p:cNvPr id="4" name="Slide Number Placeholder 3"/>
          <p:cNvSpPr>
            <a:spLocks noGrp="1"/>
          </p:cNvSpPr>
          <p:nvPr>
            <p:ph type="sldNum" sz="quarter" idx="5"/>
          </p:nvPr>
        </p:nvSpPr>
        <p:spPr/>
        <p:txBody>
          <a:bodyPr/>
          <a:lstStyle/>
          <a:p>
            <a:pPr defTabSz="462229">
              <a:defRPr/>
            </a:pPr>
            <a:fld id="{C6F6989A-C681-4D06-A582-C497CFF4A60A}" type="slidenum">
              <a:rPr lang="en-US">
                <a:solidFill>
                  <a:prstClr val="black"/>
                </a:solidFill>
                <a:latin typeface="Calibri" panose="020F0502020204030204"/>
              </a:rPr>
              <a:pPr defTabSz="462229">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43970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400"/>
          </a:p>
          <a:p>
            <a:endParaRPr lang="en-US"/>
          </a:p>
        </p:txBody>
      </p:sp>
      <p:sp>
        <p:nvSpPr>
          <p:cNvPr id="4" name="Slide Number Placeholder 3"/>
          <p:cNvSpPr>
            <a:spLocks noGrp="1"/>
          </p:cNvSpPr>
          <p:nvPr>
            <p:ph type="sldNum" sz="quarter" idx="10"/>
          </p:nvPr>
        </p:nvSpPr>
        <p:spPr/>
        <p:txBody>
          <a:bodyPr/>
          <a:lstStyle/>
          <a:p>
            <a:fld id="{EF22603D-F7A1-404C-9CB3-10C660273DF3}" type="slidenum">
              <a:rPr lang="en-US" smtClean="0"/>
              <a:t>2</a:t>
            </a:fld>
            <a:endParaRPr lang="en-US"/>
          </a:p>
        </p:txBody>
      </p:sp>
    </p:spTree>
    <p:extLst>
      <p:ext uri="{BB962C8B-B14F-4D97-AF65-F5344CB8AC3E}">
        <p14:creationId xmlns:p14="http://schemas.microsoft.com/office/powerpoint/2010/main" val="3018626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1144588"/>
            <a:ext cx="4121150" cy="3090862"/>
          </a:xfrm>
        </p:spPr>
      </p:sp>
      <p:sp>
        <p:nvSpPr>
          <p:cNvPr id="3" name="Notes Placeholder 2"/>
          <p:cNvSpPr>
            <a:spLocks noGrp="1"/>
          </p:cNvSpPr>
          <p:nvPr>
            <p:ph type="body" idx="1"/>
          </p:nvPr>
        </p:nvSpPr>
        <p:spPr/>
        <p:txBody>
          <a:bodyPr/>
          <a:lstStyle/>
          <a:p>
            <a:r>
              <a:rPr lang="en-US" b="0" i="0">
                <a:solidFill>
                  <a:srgbClr val="000000"/>
                </a:solidFill>
                <a:effectLst/>
                <a:latin typeface="Helvetica Neue"/>
              </a:rPr>
              <a:t>UCONN offers 5,4 and 3-month </a:t>
            </a:r>
            <a:r>
              <a:rPr lang="en-US" b="1" i="0">
                <a:solidFill>
                  <a:srgbClr val="000000"/>
                </a:solidFill>
                <a:effectLst/>
                <a:latin typeface="Helvetica Neue"/>
              </a:rPr>
              <a:t>interest-free</a:t>
            </a:r>
            <a:r>
              <a:rPr lang="en-US" b="0" i="0">
                <a:solidFill>
                  <a:srgbClr val="000000"/>
                </a:solidFill>
                <a:effectLst/>
                <a:latin typeface="Helvetica Neue"/>
              </a:rPr>
              <a:t> payment plans as an alternative to one large payment to help limit loan borrowing and ease financial pressures. Students and designated authorized users may enroll in a payment plan to pay for eligible student charges.  </a:t>
            </a:r>
          </a:p>
          <a:p>
            <a:endParaRPr lang="en-US" b="0" i="0">
              <a:solidFill>
                <a:srgbClr val="000000"/>
              </a:solidFill>
              <a:effectLst/>
              <a:latin typeface="Helvetica Neue"/>
            </a:endParaRPr>
          </a:p>
          <a:p>
            <a:r>
              <a:rPr lang="en-US" b="1" i="0">
                <a:solidFill>
                  <a:srgbClr val="000000"/>
                </a:solidFill>
                <a:effectLst/>
                <a:latin typeface="Helvetica Neue"/>
              </a:rPr>
              <a:t>While the plan is interest free</a:t>
            </a:r>
            <a:r>
              <a:rPr lang="en-US" b="0" i="0">
                <a:solidFill>
                  <a:srgbClr val="000000"/>
                </a:solidFill>
                <a:effectLst/>
                <a:latin typeface="Helvetica Neue"/>
              </a:rPr>
              <a:t>, there is a $100 </a:t>
            </a:r>
            <a:r>
              <a:rPr lang="en-US" b="1" i="0">
                <a:solidFill>
                  <a:srgbClr val="000000"/>
                </a:solidFill>
                <a:effectLst/>
                <a:latin typeface="Helvetica Neue"/>
              </a:rPr>
              <a:t>non-refundable sign-up fee </a:t>
            </a:r>
            <a:r>
              <a:rPr lang="en-US" b="0" i="0">
                <a:solidFill>
                  <a:srgbClr val="000000"/>
                </a:solidFill>
                <a:effectLst/>
                <a:latin typeface="Helvetica Neue"/>
              </a:rPr>
              <a:t>for the Fall and Spring plans. The sign-up fee is deducted from your bank account or charged to your debit or credit card as soon as you complete the enrollment process.</a:t>
            </a:r>
          </a:p>
          <a:p>
            <a:endParaRPr lang="en-US"/>
          </a:p>
          <a:p>
            <a:pPr defTabSz="924458">
              <a:defRPr/>
            </a:pPr>
            <a:r>
              <a:rPr lang="en-US" b="1" i="0">
                <a:solidFill>
                  <a:srgbClr val="000000"/>
                </a:solidFill>
                <a:effectLst/>
                <a:latin typeface="Helvetica Neue"/>
              </a:rPr>
              <a:t>In order to qualify </a:t>
            </a:r>
            <a:r>
              <a:rPr lang="en-US" b="0" i="0">
                <a:solidFill>
                  <a:srgbClr val="000000"/>
                </a:solidFill>
                <a:effectLst/>
                <a:latin typeface="Helvetica Neue"/>
              </a:rPr>
              <a:t>for the payment plan, your account must be in good standing.  All outstanding balances must be paid off first.  However, any student who owes more than $300 for the current term may enroll. In addition, the student or Authorized User must be willing to allow the installment to be taken out automatically from a personal U.S. checking account or scheduled charges to a debit or credit card.  Please note, Authorized Users can enroll in a payment plan on behalf of their student.</a:t>
            </a:r>
          </a:p>
          <a:p>
            <a:endParaRPr lang="en-US"/>
          </a:p>
          <a:p>
            <a:pPr defTabSz="924458">
              <a:defRPr/>
            </a:pPr>
            <a:r>
              <a:rPr lang="en-US"/>
              <a:t>If a student or authorized user wishes to set up a 5-month installment plan, they will need to sign up when fee bills are issued. After each enroll by due date, the amount of payment plan offers decrease, so we recommend signing up early. Installments will be deducted on the 20</a:t>
            </a:r>
            <a:r>
              <a:rPr lang="en-US" baseline="30000"/>
              <a:t>th</a:t>
            </a:r>
            <a:r>
              <a:rPr lang="en-US"/>
              <a:t> of each consecutive month.   </a:t>
            </a:r>
          </a:p>
          <a:p>
            <a:pPr defTabSz="924458">
              <a:defRPr/>
            </a:pPr>
            <a:endParaRPr lang="en-US"/>
          </a:p>
          <a:p>
            <a:r>
              <a:rPr lang="en-US"/>
              <a:t>If you receive financial aid, loans, grants or awards after your payment plan is created, your account will rebalance showing your new installment amounts.</a:t>
            </a:r>
          </a:p>
          <a:p>
            <a:endParaRPr lang="en-US"/>
          </a:p>
          <a:p>
            <a:r>
              <a:rPr lang="en-US"/>
              <a:t>If you miss 2 installments, October installment in the fall and March installment in the spring, you risk being unenrolled, receiving late fees and holds.</a:t>
            </a:r>
          </a:p>
          <a:p>
            <a:endParaRPr lang="en-US"/>
          </a:p>
          <a:p>
            <a:r>
              <a:rPr lang="en-US"/>
              <a:t>Please note, UCONN does not offer payment plans for the summer and winter sessions. For more information on our payment plans, please visit our website!</a:t>
            </a:r>
          </a:p>
          <a:p>
            <a:endParaRPr lang="en-US"/>
          </a:p>
        </p:txBody>
      </p:sp>
      <p:sp>
        <p:nvSpPr>
          <p:cNvPr id="4" name="Slide Number Placeholder 3"/>
          <p:cNvSpPr>
            <a:spLocks noGrp="1"/>
          </p:cNvSpPr>
          <p:nvPr>
            <p:ph type="sldNum" sz="quarter" idx="5"/>
          </p:nvPr>
        </p:nvSpPr>
        <p:spPr/>
        <p:txBody>
          <a:bodyPr/>
          <a:lstStyle/>
          <a:p>
            <a:pPr defTabSz="462229">
              <a:defRPr/>
            </a:pPr>
            <a:fld id="{C6F6989A-C681-4D06-A582-C497CFF4A60A}" type="slidenum">
              <a:rPr lang="en-US">
                <a:solidFill>
                  <a:prstClr val="black"/>
                </a:solidFill>
                <a:latin typeface="Calibri" panose="020F0502020204030204"/>
              </a:rPr>
              <a:pPr defTabSz="462229">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254444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1144588"/>
            <a:ext cx="4121150" cy="3090862"/>
          </a:xfrm>
        </p:spPr>
      </p:sp>
      <p:sp>
        <p:nvSpPr>
          <p:cNvPr id="3" name="Notes Placeholder 2"/>
          <p:cNvSpPr>
            <a:spLocks noGrp="1"/>
          </p:cNvSpPr>
          <p:nvPr>
            <p:ph type="body" idx="1"/>
          </p:nvPr>
        </p:nvSpPr>
        <p:spPr/>
        <p:txBody>
          <a:bodyPr/>
          <a:lstStyle/>
          <a:p>
            <a:r>
              <a:rPr lang="en-US" sz="1400"/>
              <a:t>If the student or Authorized User does not pay the fee bill on time.......holds, late fees and </a:t>
            </a:r>
            <a:r>
              <a:rPr lang="en-US" sz="1400" u="sng"/>
              <a:t>other penalties </a:t>
            </a:r>
            <a:r>
              <a:rPr lang="en-US" sz="1400"/>
              <a:t>may apply to the student's account.</a:t>
            </a:r>
            <a:endParaRPr lang="en-US" sz="1400">
              <a:cs typeface="Calibri"/>
            </a:endParaRPr>
          </a:p>
          <a:p>
            <a:endParaRPr lang="en-US" sz="1400">
              <a:cs typeface="Calibri"/>
            </a:endParaRPr>
          </a:p>
          <a:p>
            <a:r>
              <a:rPr lang="en-US" sz="1400"/>
              <a:t>They can still attend classes they are enrolled in and move into their dorm.  </a:t>
            </a:r>
            <a:r>
              <a:rPr lang="en-US" sz="1400" b="1"/>
              <a:t>We do not drop students from classes or move students out of their dorm for late payment.</a:t>
            </a:r>
          </a:p>
          <a:p>
            <a:endParaRPr lang="en-US" sz="1400"/>
          </a:p>
          <a:p>
            <a:r>
              <a:rPr lang="en-US" sz="1400"/>
              <a:t>However, they will be at risk receiving late fees up to $300 per semester.</a:t>
            </a:r>
            <a:endParaRPr lang="en-US" sz="1400">
              <a:cs typeface="Calibri"/>
            </a:endParaRPr>
          </a:p>
          <a:p>
            <a:endParaRPr lang="en-US" sz="1400"/>
          </a:p>
          <a:p>
            <a:r>
              <a:rPr lang="en-US" sz="1400"/>
              <a:t>They will be </a:t>
            </a:r>
            <a:r>
              <a:rPr lang="en-US" sz="1400" b="1"/>
              <a:t>unable</a:t>
            </a:r>
            <a:r>
              <a:rPr lang="en-US" sz="1400"/>
              <a:t> to register for classes, go to the Rec Center, or request an official transcript until their account is paid in full and their Bursar hold is removed.</a:t>
            </a:r>
          </a:p>
        </p:txBody>
      </p:sp>
      <p:sp>
        <p:nvSpPr>
          <p:cNvPr id="4" name="Slide Number Placeholder 3"/>
          <p:cNvSpPr>
            <a:spLocks noGrp="1"/>
          </p:cNvSpPr>
          <p:nvPr>
            <p:ph type="sldNum" sz="quarter" idx="5"/>
          </p:nvPr>
        </p:nvSpPr>
        <p:spPr/>
        <p:txBody>
          <a:bodyPr/>
          <a:lstStyle/>
          <a:p>
            <a:pPr defTabSz="462229">
              <a:defRPr/>
            </a:pPr>
            <a:fld id="{C6F6989A-C681-4D06-A582-C497CFF4A60A}" type="slidenum">
              <a:rPr lang="en-US">
                <a:solidFill>
                  <a:prstClr val="black"/>
                </a:solidFill>
                <a:latin typeface="Calibri" panose="020F0502020204030204"/>
              </a:rPr>
              <a:pPr defTabSz="462229">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851690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1144588"/>
            <a:ext cx="4121150" cy="3090862"/>
          </a:xfrm>
        </p:spPr>
      </p:sp>
      <p:sp>
        <p:nvSpPr>
          <p:cNvPr id="3" name="Notes Placeholder 2"/>
          <p:cNvSpPr>
            <a:spLocks noGrp="1"/>
          </p:cNvSpPr>
          <p:nvPr>
            <p:ph type="body" idx="1"/>
          </p:nvPr>
        </p:nvSpPr>
        <p:spPr/>
        <p:txBody>
          <a:bodyPr/>
          <a:lstStyle/>
          <a:p>
            <a:r>
              <a:rPr lang="en-US" sz="900"/>
              <a:t>Before the semester starts, we recommend students logging in to student administration to complete important tasks found in quick links. </a:t>
            </a:r>
          </a:p>
          <a:p>
            <a:endParaRPr lang="en-US" sz="900"/>
          </a:p>
          <a:p>
            <a:r>
              <a:rPr lang="en-US" sz="900"/>
              <a:t>In quick links you will be able to</a:t>
            </a:r>
          </a:p>
          <a:p>
            <a:pPr marL="231115" indent="-231115">
              <a:buFont typeface="+mj-lt"/>
              <a:buAutoNum type="arabicPeriod"/>
            </a:pPr>
            <a:r>
              <a:rPr lang="en-US" sz="900"/>
              <a:t>Set up Authorized Users &amp; FERPA designees</a:t>
            </a:r>
          </a:p>
          <a:p>
            <a:pPr marL="231115" indent="-231115">
              <a:buFont typeface="+mj-lt"/>
              <a:buAutoNum type="arabicPeriod"/>
            </a:pPr>
            <a:r>
              <a:rPr lang="en-US" sz="900"/>
              <a:t>Waive the university health insurance</a:t>
            </a:r>
          </a:p>
          <a:p>
            <a:pPr marL="231115" indent="-231115">
              <a:buFont typeface="+mj-lt"/>
              <a:buAutoNum type="arabicPeriod"/>
            </a:pPr>
            <a:r>
              <a:rPr lang="en-US" sz="900"/>
              <a:t>Complete the title IV waiver if you are receiving financial aid</a:t>
            </a:r>
          </a:p>
          <a:p>
            <a:pPr marL="231115" indent="-231115">
              <a:buFont typeface="+mj-lt"/>
              <a:buAutoNum type="arabicPeriod"/>
            </a:pPr>
            <a:r>
              <a:rPr lang="en-US" sz="900"/>
              <a:t>Sign up for direct deposit</a:t>
            </a:r>
          </a:p>
          <a:p>
            <a:pPr marL="231115" indent="-231115">
              <a:buFont typeface="+mj-lt"/>
              <a:buAutoNum type="arabicPeriod"/>
            </a:pPr>
            <a:r>
              <a:rPr lang="en-US" sz="900"/>
              <a:t>And optout of the Husky Book Bundle if you are a full time undergraduate</a:t>
            </a:r>
          </a:p>
          <a:p>
            <a:endParaRPr lang="en-US" sz="900"/>
          </a:p>
        </p:txBody>
      </p:sp>
      <p:sp>
        <p:nvSpPr>
          <p:cNvPr id="4" name="Slide Number Placeholder 3"/>
          <p:cNvSpPr>
            <a:spLocks noGrp="1"/>
          </p:cNvSpPr>
          <p:nvPr>
            <p:ph type="sldNum" sz="quarter" idx="5"/>
          </p:nvPr>
        </p:nvSpPr>
        <p:spPr/>
        <p:txBody>
          <a:bodyPr/>
          <a:lstStyle/>
          <a:p>
            <a:pPr defTabSz="462229">
              <a:defRPr/>
            </a:pPr>
            <a:fld id="{C6F6989A-C681-4D06-A582-C497CFF4A60A}" type="slidenum">
              <a:rPr lang="en-US">
                <a:solidFill>
                  <a:prstClr val="black"/>
                </a:solidFill>
                <a:latin typeface="Calibri" panose="020F0502020204030204"/>
              </a:rPr>
              <a:pPr defTabSz="462229">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3261899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1144588"/>
            <a:ext cx="4121150" cy="3090862"/>
          </a:xfrm>
        </p:spPr>
      </p:sp>
      <p:sp>
        <p:nvSpPr>
          <p:cNvPr id="3" name="Notes Placeholder 2"/>
          <p:cNvSpPr>
            <a:spLocks noGrp="1"/>
          </p:cNvSpPr>
          <p:nvPr>
            <p:ph type="body" idx="1"/>
          </p:nvPr>
        </p:nvSpPr>
        <p:spPr/>
        <p:txBody>
          <a:bodyPr/>
          <a:lstStyle/>
          <a:p>
            <a:pPr defTabSz="924458">
              <a:lnSpc>
                <a:spcPct val="107000"/>
              </a:lnSpc>
              <a:spcAft>
                <a:spcPts val="825"/>
              </a:spcAft>
              <a:defRPr/>
            </a:pPr>
            <a:r>
              <a:rPr lang="en-US" dirty="0"/>
              <a:t>Full-time students are required to carry health insurance.  If the student is covered under another plan and they do not wish to enroll in the University sponsored health insurance plan, the </a:t>
            </a:r>
            <a:r>
              <a:rPr lang="en-US" b="0" i="0" u="none" dirty="0">
                <a:solidFill>
                  <a:srgbClr val="333333"/>
                </a:solidFill>
                <a:effectLst/>
                <a:latin typeface="Helvetica Neue"/>
              </a:rPr>
              <a:t>health </a:t>
            </a:r>
            <a:r>
              <a:rPr lang="en-US" b="0" i="0" dirty="0">
                <a:solidFill>
                  <a:srgbClr val="333333"/>
                </a:solidFill>
                <a:effectLst/>
                <a:latin typeface="Helvetica Neue"/>
              </a:rPr>
              <a:t>insurance waiver must be completed </a:t>
            </a:r>
            <a:r>
              <a:rPr lang="en-US" b="1" i="0" dirty="0">
                <a:solidFill>
                  <a:srgbClr val="333333"/>
                </a:solidFill>
                <a:effectLst/>
                <a:latin typeface="Helvetica Neue"/>
              </a:rPr>
              <a:t>every year by September 15</a:t>
            </a:r>
            <a:r>
              <a:rPr lang="en-US" b="1" i="0" baseline="30000" dirty="0">
                <a:solidFill>
                  <a:srgbClr val="333333"/>
                </a:solidFill>
                <a:effectLst/>
                <a:latin typeface="Helvetica Neue"/>
              </a:rPr>
              <a:t>th. </a:t>
            </a:r>
            <a:r>
              <a:rPr lang="en-US" b="1" i="0" dirty="0">
                <a:solidFill>
                  <a:srgbClr val="333333"/>
                </a:solidFill>
                <a:effectLst/>
                <a:latin typeface="Helvetica Neue"/>
              </a:rPr>
              <a:t> Otherwise, the student will be responsible for the cost for that academic year</a:t>
            </a:r>
            <a:r>
              <a:rPr lang="en-US" b="0" i="0" dirty="0">
                <a:solidFill>
                  <a:srgbClr val="333333"/>
                </a:solidFill>
                <a:effectLst/>
                <a:latin typeface="Helvetica Neue"/>
              </a:rPr>
              <a:t>. The waiver only covers one academic year at a time.</a:t>
            </a:r>
          </a:p>
          <a:p>
            <a:pPr defTabSz="924458">
              <a:lnSpc>
                <a:spcPct val="107000"/>
              </a:lnSpc>
              <a:spcAft>
                <a:spcPts val="825"/>
              </a:spcAft>
              <a:defRPr/>
            </a:pPr>
            <a:endParaRPr lang="en-US" dirty="0">
              <a:solidFill>
                <a:srgbClr val="333333"/>
              </a:solidFill>
              <a:latin typeface="Helvetica Neue"/>
            </a:endParaRPr>
          </a:p>
          <a:p>
            <a:pPr defTabSz="924458">
              <a:lnSpc>
                <a:spcPct val="107000"/>
              </a:lnSpc>
              <a:spcAft>
                <a:spcPts val="825"/>
              </a:spcAft>
              <a:defRPr/>
            </a:pPr>
            <a:r>
              <a:rPr lang="en-US" dirty="0">
                <a:solidFill>
                  <a:srgbClr val="333333"/>
                </a:solidFill>
                <a:latin typeface="Helvetica Neue"/>
              </a:rPr>
              <a:t>The student will log in to pay fee bill and visit quick links to waive health Insurance. The student will need to upload proof of current health insurance.</a:t>
            </a:r>
            <a:endParaRPr lang="en-US" dirty="0"/>
          </a:p>
          <a:p>
            <a:pPr>
              <a:lnSpc>
                <a:spcPct val="107000"/>
              </a:lnSpc>
              <a:spcAft>
                <a:spcPts val="825"/>
              </a:spcAft>
            </a:pPr>
            <a:endParaRPr lang="en-US" dirty="0"/>
          </a:p>
        </p:txBody>
      </p:sp>
      <p:sp>
        <p:nvSpPr>
          <p:cNvPr id="4" name="Slide Number Placeholder 3"/>
          <p:cNvSpPr>
            <a:spLocks noGrp="1"/>
          </p:cNvSpPr>
          <p:nvPr>
            <p:ph type="sldNum" sz="quarter" idx="5"/>
          </p:nvPr>
        </p:nvSpPr>
        <p:spPr/>
        <p:txBody>
          <a:bodyPr/>
          <a:lstStyle/>
          <a:p>
            <a:pPr defTabSz="924458">
              <a:defRPr/>
            </a:pPr>
            <a:fld id="{583467B5-017D-4848-808C-C606BBDD49B2}" type="slidenum">
              <a:rPr lang="en-US">
                <a:solidFill>
                  <a:prstClr val="black"/>
                </a:solidFill>
                <a:latin typeface="Calibri" panose="020F0502020204030204"/>
              </a:rPr>
              <a:pPr defTabSz="924458">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874126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5"/>
              </a:spcAft>
            </a:pPr>
            <a:r>
              <a:rPr lang="en-US" sz="1800">
                <a:latin typeface="Calibri" panose="020F0502020204030204" pitchFamily="34" charset="0"/>
                <a:ea typeface="Calibri" panose="020F0502020204030204" pitchFamily="34" charset="0"/>
                <a:cs typeface="Times New Roman" panose="02020603050405020304" pitchFamily="18" charset="0"/>
              </a:rPr>
              <a:t> </a:t>
            </a:r>
            <a:endParaRPr lang="en-US" sz="1000">
              <a:ea typeface="Calibri" panose="020F0502020204030204" pitchFamily="34" charset="0"/>
              <a:cs typeface="Times New Roman" panose="02020603050405020304" pitchFamily="18" charset="0"/>
            </a:endParaRPr>
          </a:p>
          <a:p>
            <a:pPr algn="ctr">
              <a:lnSpc>
                <a:spcPct val="107000"/>
              </a:lnSpc>
              <a:spcAft>
                <a:spcPts val="825"/>
              </a:spcAft>
            </a:pPr>
            <a:r>
              <a:rPr lang="en-US" sz="1000" b="1">
                <a:solidFill>
                  <a:srgbClr val="000000"/>
                </a:solidFill>
                <a:ea typeface="Calibri" panose="020F0502020204030204" pitchFamily="34" charset="0"/>
                <a:cs typeface="Calibri" panose="020F0502020204030204" pitchFamily="34" charset="0"/>
              </a:rPr>
              <a:t>Husky Book Bundle Program is through a partnership with </a:t>
            </a:r>
            <a:r>
              <a:rPr lang="en-US" sz="1800" b="1">
                <a:latin typeface="Calibri" panose="020F0502020204030204" pitchFamily="34" charset="0"/>
                <a:ea typeface="Calibri" panose="020F0502020204030204" pitchFamily="34" charset="0"/>
              </a:rPr>
              <a:t>UConn Barnes &amp; Noble Bookstore</a:t>
            </a:r>
            <a:r>
              <a:rPr lang="en-US" sz="1000" b="1">
                <a:solidFill>
                  <a:srgbClr val="000000"/>
                </a:solidFill>
                <a:ea typeface="Calibri" panose="020F0502020204030204" pitchFamily="34" charset="0"/>
                <a:cs typeface="Calibri" panose="020F0502020204030204" pitchFamily="34" charset="0"/>
              </a:rPr>
              <a:t>.</a:t>
            </a:r>
            <a:endParaRPr lang="en-US" sz="1000" b="1">
              <a:ea typeface="Calibri" panose="020F0502020204030204" pitchFamily="34" charset="0"/>
              <a:cs typeface="Times New Roman" panose="02020603050405020304" pitchFamily="18" charset="0"/>
            </a:endParaRPr>
          </a:p>
          <a:p>
            <a:pPr algn="ctr">
              <a:lnSpc>
                <a:spcPct val="107000"/>
              </a:lnSpc>
              <a:spcAft>
                <a:spcPts val="825"/>
              </a:spcAft>
            </a:pPr>
            <a:r>
              <a:rPr lang="en-US" sz="1000" i="1">
                <a:solidFill>
                  <a:srgbClr val="000000"/>
                </a:solidFill>
                <a:ea typeface="Calibri" panose="020F0502020204030204" pitchFamily="34" charset="0"/>
                <a:cs typeface="Calibri" panose="020F0502020204030204" pitchFamily="34" charset="0"/>
              </a:rPr>
              <a:t>… the program will help reduce the cost of traditional textbooks up to 50%.</a:t>
            </a:r>
          </a:p>
          <a:p>
            <a:pPr algn="ctr">
              <a:lnSpc>
                <a:spcPct val="107000"/>
              </a:lnSpc>
              <a:spcAft>
                <a:spcPts val="825"/>
              </a:spcAft>
            </a:pPr>
            <a:endParaRPr lang="en-US" sz="1000">
              <a:ea typeface="Calibri" panose="020F0502020204030204" pitchFamily="34" charset="0"/>
              <a:cs typeface="Times New Roman" panose="02020603050405020304" pitchFamily="18" charset="0"/>
            </a:endParaRPr>
          </a:p>
          <a:p>
            <a:pPr>
              <a:lnSpc>
                <a:spcPct val="107000"/>
              </a:lnSpc>
              <a:spcAft>
                <a:spcPts val="825"/>
              </a:spcAft>
            </a:pPr>
            <a:r>
              <a:rPr lang="en-US" sz="1000">
                <a:ea typeface="Calibri" panose="020F0502020204030204" pitchFamily="34" charset="0"/>
                <a:cs typeface="Calibri" panose="020F0502020204030204" pitchFamily="34" charset="0"/>
              </a:rPr>
              <a:t>The Husky Book Bundle is a textbook savings program that delivers student course materials at a reduced price.</a:t>
            </a:r>
          </a:p>
          <a:p>
            <a:pPr>
              <a:lnSpc>
                <a:spcPct val="107000"/>
              </a:lnSpc>
              <a:spcAft>
                <a:spcPts val="825"/>
              </a:spcAft>
            </a:pPr>
            <a:endParaRPr lang="en-US" sz="1000">
              <a:ea typeface="Calibri" panose="020F0502020204030204" pitchFamily="34" charset="0"/>
              <a:cs typeface="Calibri" panose="020F0502020204030204" pitchFamily="34" charset="0"/>
            </a:endParaRPr>
          </a:p>
          <a:p>
            <a:pPr>
              <a:lnSpc>
                <a:spcPct val="107000"/>
              </a:lnSpc>
              <a:spcAft>
                <a:spcPts val="825"/>
              </a:spcAft>
            </a:pPr>
            <a:r>
              <a:rPr lang="en-US" sz="1000">
                <a:ea typeface="Calibri" panose="020F0502020204030204" pitchFamily="34" charset="0"/>
                <a:cs typeface="Calibri" panose="020F0502020204030204" pitchFamily="34" charset="0"/>
              </a:rPr>
              <a:t>The program will provide an affordable</a:t>
            </a:r>
            <a:r>
              <a:rPr lang="en-US" sz="1000" b="1">
                <a:ea typeface="Calibri" panose="020F0502020204030204" pitchFamily="34" charset="0"/>
                <a:cs typeface="Calibri" panose="020F0502020204030204" pitchFamily="34" charset="0"/>
              </a:rPr>
              <a:t> </a:t>
            </a:r>
            <a:r>
              <a:rPr lang="en-US" sz="1000">
                <a:ea typeface="Calibri" panose="020F0502020204030204" pitchFamily="34" charset="0"/>
                <a:cs typeface="Calibri" panose="020F0502020204030204" pitchFamily="34" charset="0"/>
              </a:rPr>
              <a:t>option and supports student success by ensuring every participating student is prepared for the first day of class.</a:t>
            </a:r>
          </a:p>
          <a:p>
            <a:pPr>
              <a:lnSpc>
                <a:spcPct val="107000"/>
              </a:lnSpc>
              <a:spcAft>
                <a:spcPts val="825"/>
              </a:spcAft>
            </a:pPr>
            <a:endParaRPr lang="en-US" sz="1000">
              <a:ea typeface="Calibri" panose="020F0502020204030204" pitchFamily="34" charset="0"/>
              <a:cs typeface="Times New Roman" panose="02020603050405020304" pitchFamily="18" charset="0"/>
            </a:endParaRPr>
          </a:p>
          <a:p>
            <a:pPr>
              <a:lnSpc>
                <a:spcPct val="107000"/>
              </a:lnSpc>
              <a:spcAft>
                <a:spcPts val="825"/>
              </a:spcAft>
            </a:pPr>
            <a:r>
              <a:rPr lang="en-US" sz="1000">
                <a:solidFill>
                  <a:srgbClr val="000000"/>
                </a:solidFill>
                <a:ea typeface="Calibri" panose="020F0502020204030204" pitchFamily="34" charset="0"/>
                <a:cs typeface="Calibri" panose="020F0502020204030204" pitchFamily="34" charset="0"/>
              </a:rPr>
              <a:t>The program is only available to full-time undergraduate students. The Husky Book Bundle </a:t>
            </a:r>
            <a:r>
              <a:rPr lang="en-US" sz="1000" b="1">
                <a:solidFill>
                  <a:srgbClr val="000000"/>
                </a:solidFill>
                <a:ea typeface="Calibri" panose="020F0502020204030204" pitchFamily="34" charset="0"/>
                <a:cs typeface="Calibri" panose="020F0502020204030204" pitchFamily="34" charset="0"/>
              </a:rPr>
              <a:t>RENTAL</a:t>
            </a:r>
            <a:r>
              <a:rPr lang="en-US" sz="1000">
                <a:solidFill>
                  <a:srgbClr val="000000"/>
                </a:solidFill>
                <a:ea typeface="Calibri" panose="020F0502020204030204" pitchFamily="34" charset="0"/>
                <a:cs typeface="Calibri" panose="020F0502020204030204" pitchFamily="34" charset="0"/>
              </a:rPr>
              <a:t> fee will be charged directly to the student's fee bill. </a:t>
            </a:r>
          </a:p>
          <a:p>
            <a:pPr>
              <a:lnSpc>
                <a:spcPct val="107000"/>
              </a:lnSpc>
              <a:spcAft>
                <a:spcPts val="825"/>
              </a:spcAft>
            </a:pPr>
            <a:endParaRPr lang="en-US" sz="1000" b="1">
              <a:solidFill>
                <a:srgbClr val="000000"/>
              </a:solidFill>
              <a:ea typeface="Calibri" panose="020F0502020204030204" pitchFamily="34" charset="0"/>
              <a:cs typeface="Calibri" panose="020F0502020204030204" pitchFamily="34" charset="0"/>
            </a:endParaRPr>
          </a:p>
          <a:p>
            <a:pPr>
              <a:lnSpc>
                <a:spcPct val="107000"/>
              </a:lnSpc>
              <a:spcAft>
                <a:spcPts val="825"/>
              </a:spcAft>
            </a:pPr>
            <a:r>
              <a:rPr lang="en-US" sz="1000" b="1">
                <a:solidFill>
                  <a:srgbClr val="000000"/>
                </a:solidFill>
                <a:ea typeface="Calibri" panose="020F0502020204030204" pitchFamily="34" charset="0"/>
                <a:cs typeface="Calibri" panose="020F0502020204030204" pitchFamily="34" charset="0"/>
              </a:rPr>
              <a:t>IF </a:t>
            </a:r>
            <a:r>
              <a:rPr lang="en-US" sz="1000">
                <a:solidFill>
                  <a:srgbClr val="000000"/>
                </a:solidFill>
                <a:ea typeface="Calibri" panose="020F0502020204030204" pitchFamily="34" charset="0"/>
                <a:cs typeface="Calibri" panose="020F0502020204030204" pitchFamily="34" charset="0"/>
              </a:rPr>
              <a:t>the student wishes not to enroll in the Husky Book Bundle Program, they will have the </a:t>
            </a:r>
            <a:r>
              <a:rPr lang="en-US" sz="1000">
                <a:solidFill>
                  <a:srgbClr val="000000"/>
                </a:solidFill>
                <a:ea typeface="Calibri" panose="020F0502020204030204" pitchFamily="34" charset="0"/>
              </a:rPr>
              <a:t>option to opt-out of this program. The opt-out period for each semester is open 30 days prior to the first day of class and ends on the 10</a:t>
            </a:r>
            <a:r>
              <a:rPr lang="en-US" sz="1000" baseline="30000">
                <a:solidFill>
                  <a:srgbClr val="000000"/>
                </a:solidFill>
                <a:ea typeface="Calibri" panose="020F0502020204030204" pitchFamily="34" charset="0"/>
              </a:rPr>
              <a:t>th</a:t>
            </a:r>
            <a:r>
              <a:rPr lang="en-US" sz="1000">
                <a:solidFill>
                  <a:srgbClr val="000000"/>
                </a:solidFill>
                <a:ea typeface="Calibri" panose="020F0502020204030204" pitchFamily="34" charset="0"/>
              </a:rPr>
              <a:t> day of class. </a:t>
            </a:r>
            <a:r>
              <a:rPr lang="en-US" sz="1800">
                <a:solidFill>
                  <a:srgbClr val="000000"/>
                </a:solidFill>
                <a:latin typeface="Calibri" panose="020F0502020204030204" pitchFamily="34" charset="0"/>
                <a:ea typeface="Calibri" panose="020F0502020204030204" pitchFamily="34" charset="0"/>
              </a:rPr>
              <a:t>O</a:t>
            </a:r>
            <a:r>
              <a:rPr lang="en-US" sz="1800">
                <a:latin typeface="Calibri" panose="020F0502020204030204" pitchFamily="34" charset="0"/>
                <a:ea typeface="Calibri" panose="020F0502020204030204" pitchFamily="34" charset="0"/>
              </a:rPr>
              <a:t>nce opted out, the student will be responsible for obtaining all necessary course materials via another method.</a:t>
            </a:r>
            <a:r>
              <a:rPr lang="en-US" sz="1000">
                <a:solidFill>
                  <a:srgbClr val="000000"/>
                </a:solidFill>
                <a:latin typeface="Calibri" panose="020F0502020204030204" pitchFamily="34" charset="0"/>
                <a:ea typeface="Calibri" panose="020F0502020204030204" pitchFamily="34" charset="0"/>
              </a:rPr>
              <a:t> </a:t>
            </a:r>
            <a:r>
              <a:rPr lang="en-US" sz="1000">
                <a:solidFill>
                  <a:srgbClr val="000000"/>
                </a:solidFill>
                <a:ea typeface="Calibri" panose="020F0502020204030204" pitchFamily="34" charset="0"/>
                <a:cs typeface="Calibri" panose="020F0502020204030204" pitchFamily="34" charset="0"/>
              </a:rPr>
              <a:t>If the student wishes not to opt out, they must return all course materials at the end of the semester to the bookstore. </a:t>
            </a:r>
          </a:p>
          <a:p>
            <a:pPr defTabSz="943503">
              <a:lnSpc>
                <a:spcPct val="107000"/>
              </a:lnSpc>
              <a:spcAft>
                <a:spcPts val="825"/>
              </a:spcAft>
              <a:defRPr/>
            </a:pPr>
            <a:endParaRPr lang="en-US" sz="1000" i="1">
              <a:solidFill>
                <a:srgbClr val="002868"/>
              </a:solidFill>
              <a:latin typeface="Arial" panose="020B0604020202020204" pitchFamily="34" charset="0"/>
              <a:ea typeface="Calibri" panose="020F0502020204030204" pitchFamily="34" charset="0"/>
              <a:cs typeface="Arial" panose="020B0604020202020204" pitchFamily="34" charset="0"/>
            </a:endParaRPr>
          </a:p>
          <a:p>
            <a:pPr defTabSz="943503">
              <a:lnSpc>
                <a:spcPct val="107000"/>
              </a:lnSpc>
              <a:spcAft>
                <a:spcPts val="825"/>
              </a:spcAft>
              <a:defRPr/>
            </a:pPr>
            <a:r>
              <a:rPr lang="en-US" sz="1800">
                <a:latin typeface="Calibri" panose="020F0502020204030204" pitchFamily="34" charset="0"/>
                <a:ea typeface="Calibri" panose="020F0502020204030204" pitchFamily="34" charset="0"/>
              </a:rPr>
              <a:t>Students will receive an email from the bookstore with a link to choose a delivery method for their materials.  They can also choose to opt-out of the program through the link in the bookstore’s email.  For convenience, the link to opt-out is also available through the Quick Links section in the fee bill payment portal,</a:t>
            </a:r>
          </a:p>
          <a:p>
            <a:pPr defTabSz="943503">
              <a:lnSpc>
                <a:spcPct val="107000"/>
              </a:lnSpc>
              <a:spcAft>
                <a:spcPts val="825"/>
              </a:spcAft>
              <a:defRPr/>
            </a:pPr>
            <a:endParaRPr lang="en-US" sz="1000" i="1">
              <a:solidFill>
                <a:srgbClr val="002868"/>
              </a:solidFill>
              <a:latin typeface="Arial" panose="020B0604020202020204" pitchFamily="34" charset="0"/>
              <a:ea typeface="Calibri" panose="020F0502020204030204" pitchFamily="34" charset="0"/>
              <a:cs typeface="Arial" panose="020B0604020202020204" pitchFamily="34" charset="0"/>
            </a:endParaRPr>
          </a:p>
          <a:p>
            <a:pPr defTabSz="943503">
              <a:lnSpc>
                <a:spcPct val="107000"/>
              </a:lnSpc>
              <a:spcAft>
                <a:spcPts val="825"/>
              </a:spcAft>
              <a:defRPr/>
            </a:pPr>
            <a:r>
              <a:rPr lang="en-US" sz="1000" i="1">
                <a:solidFill>
                  <a:srgbClr val="000000"/>
                </a:solidFill>
                <a:latin typeface="Arial" panose="020B0604020202020204" pitchFamily="34" charset="0"/>
                <a:ea typeface="Calibri" panose="020F0502020204030204" pitchFamily="34" charset="0"/>
                <a:cs typeface="Arial" panose="020B0604020202020204" pitchFamily="34" charset="0"/>
              </a:rPr>
              <a:t>For more information visit </a:t>
            </a:r>
            <a:r>
              <a:rPr lang="en-US" sz="1000">
                <a:solidFill>
                  <a:srgbClr val="002868"/>
                </a:solidFill>
                <a:cs typeface="Arial" panose="020B0604020202020204" pitchFamily="34" charset="0"/>
                <a:hlinkClick r:id="rId3">
                  <a:extLst>
                    <a:ext uri="{A12FA001-AC4F-418D-AE19-62706E023703}">
                      <ahyp:hlinkClr xmlns:ahyp="http://schemas.microsoft.com/office/drawing/2018/hyperlinkcolor" val="tx"/>
                    </a:ext>
                  </a:extLst>
                </a:hlinkClick>
              </a:rPr>
              <a:t>bookbundle.program.uconn.edu</a:t>
            </a:r>
            <a:endParaRPr lang="en-US" sz="1000">
              <a:solidFill>
                <a:srgbClr val="002868"/>
              </a:solidFill>
              <a:cs typeface="Arial" panose="020B0604020202020204" pitchFamily="34" charset="0"/>
            </a:endParaRPr>
          </a:p>
          <a:p>
            <a:pPr defTabSz="943503">
              <a:lnSpc>
                <a:spcPct val="107000"/>
              </a:lnSpc>
              <a:spcAft>
                <a:spcPts val="825"/>
              </a:spcAft>
              <a:defRPr/>
            </a:pPr>
            <a:endParaRPr lang="en-US" sz="1000" b="1">
              <a:solidFill>
                <a:srgbClr val="FF0000"/>
              </a:solidFill>
              <a:cs typeface="Arial" panose="020B0604020202020204" pitchFamily="34" charset="0"/>
            </a:endParaRPr>
          </a:p>
          <a:p>
            <a:pPr defTabSz="943503">
              <a:lnSpc>
                <a:spcPct val="107000"/>
              </a:lnSpc>
              <a:spcAft>
                <a:spcPts val="825"/>
              </a:spcAft>
            </a:pPr>
            <a:endParaRPr lang="en-US" sz="1800">
              <a:solidFill>
                <a:srgbClr val="000000"/>
              </a:solidFill>
              <a:latin typeface="IBM Plex Sans" panose="020B0503050203000203"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defTabSz="924458">
              <a:defRPr/>
            </a:pPr>
            <a:fld id="{583467B5-017D-4848-808C-C606BBDD49B2}" type="slidenum">
              <a:rPr lang="en-US">
                <a:solidFill>
                  <a:prstClr val="black"/>
                </a:solidFill>
                <a:latin typeface="Calibri" panose="020F0502020204030204"/>
              </a:rPr>
              <a:pPr defTabSz="924458">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568655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1144588"/>
            <a:ext cx="4121150" cy="3090862"/>
          </a:xfrm>
        </p:spPr>
      </p:sp>
      <p:sp>
        <p:nvSpPr>
          <p:cNvPr id="3" name="Notes Placeholder 2"/>
          <p:cNvSpPr>
            <a:spLocks noGrp="1"/>
          </p:cNvSpPr>
          <p:nvPr>
            <p:ph type="body" idx="1"/>
          </p:nvPr>
        </p:nvSpPr>
        <p:spPr/>
        <p:txBody>
          <a:bodyPr/>
          <a:lstStyle/>
          <a:p>
            <a:pPr defTabSz="924458">
              <a:defRPr/>
            </a:pPr>
            <a:r>
              <a:rPr lang="en-US"/>
              <a:t>* Federal Financial Aid is called “Title IV” aid. Per Federal regulations, </a:t>
            </a:r>
            <a:r>
              <a:rPr lang="en-US" b="1" u="sng"/>
              <a:t>we can only apply Title IV aid </a:t>
            </a:r>
            <a:r>
              <a:rPr lang="en-US"/>
              <a:t>to tuition, mandatory fees, and UConn room and board.  </a:t>
            </a:r>
          </a:p>
          <a:p>
            <a:endParaRPr lang="en-US"/>
          </a:p>
          <a:p>
            <a:r>
              <a:rPr lang="en-US"/>
              <a:t>By completing the Title IV waiver, federal aid can apply to miscellaneous fees such as but not limited to, </a:t>
            </a:r>
            <a:r>
              <a:rPr lang="en-US">
                <a:latin typeface="Arial" panose="020B0604020202020204" pitchFamily="34" charset="0"/>
                <a:ea typeface="Times New Roman" panose="02020603050405020304" pitchFamily="18" charset="0"/>
                <a:cs typeface="Arial" panose="020B0604020202020204" pitchFamily="34" charset="0"/>
              </a:rPr>
              <a:t>University Sponsored Health Insurance</a:t>
            </a:r>
            <a:r>
              <a:rPr lang="en-US"/>
              <a:t>, health service fees, Husky Book Bundle, Husky One Card charges, library charges and parking fines.  We cannot apply Title IV aid to these charges without the student's permission.</a:t>
            </a:r>
          </a:p>
          <a:p>
            <a:endParaRPr lang="en-US"/>
          </a:p>
          <a:p>
            <a:r>
              <a:rPr lang="en-US"/>
              <a:t>Please note that even with this Title IV waiver, federal funding cannot apply to past due balances from prior academic years, late fees, payment plan enrollment fees, or other financial charges.  </a:t>
            </a:r>
          </a:p>
          <a:p>
            <a:endParaRPr lang="en-US"/>
          </a:p>
          <a:p>
            <a:r>
              <a:rPr lang="en-US"/>
              <a:t>If you do not fill the form out </a:t>
            </a:r>
            <a:r>
              <a:rPr lang="en-US" sz="1800">
                <a:latin typeface="Calibri" panose="020F0502020204030204" pitchFamily="34" charset="0"/>
                <a:ea typeface="Calibri" panose="020F0502020204030204" pitchFamily="34" charset="0"/>
              </a:rPr>
              <a:t>prior to your aid disbursing and</a:t>
            </a:r>
            <a:r>
              <a:rPr lang="en-US"/>
              <a:t> do not waive your health insurance, you risk owing a balance. For example, if you ask for a set amount of aid that included  the </a:t>
            </a:r>
            <a:r>
              <a:rPr lang="en-US">
                <a:latin typeface="Arial" panose="020B0604020202020204" pitchFamily="34" charset="0"/>
                <a:ea typeface="Times New Roman" panose="02020603050405020304" pitchFamily="18" charset="0"/>
                <a:cs typeface="Arial" panose="020B0604020202020204" pitchFamily="34" charset="0"/>
              </a:rPr>
              <a:t>University Sponsored Health Insurance </a:t>
            </a:r>
            <a:r>
              <a:rPr lang="en-US"/>
              <a:t>Fee, you will receive a refund due to not filling out the waiver. You will then need to turn around and pay off your balance. </a:t>
            </a:r>
          </a:p>
        </p:txBody>
      </p:sp>
      <p:sp>
        <p:nvSpPr>
          <p:cNvPr id="4" name="Slide Number Placeholder 3"/>
          <p:cNvSpPr>
            <a:spLocks noGrp="1"/>
          </p:cNvSpPr>
          <p:nvPr>
            <p:ph type="sldNum" sz="quarter" idx="5"/>
          </p:nvPr>
        </p:nvSpPr>
        <p:spPr/>
        <p:txBody>
          <a:bodyPr/>
          <a:lstStyle/>
          <a:p>
            <a:pPr defTabSz="924458">
              <a:defRPr/>
            </a:pPr>
            <a:fld id="{C6F6989A-C681-4D06-A582-C497CFF4A60A}" type="slidenum">
              <a:rPr lang="en-US">
                <a:solidFill>
                  <a:prstClr val="black"/>
                </a:solidFill>
                <a:latin typeface="Calibri" panose="020F0502020204030204"/>
              </a:rPr>
              <a:pPr defTabSz="924458">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3136809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1144588"/>
            <a:ext cx="4121150" cy="3090862"/>
          </a:xfrm>
        </p:spPr>
      </p:sp>
      <p:sp>
        <p:nvSpPr>
          <p:cNvPr id="3" name="Notes Placeholder 2"/>
          <p:cNvSpPr>
            <a:spLocks noGrp="1"/>
          </p:cNvSpPr>
          <p:nvPr>
            <p:ph type="body" idx="1"/>
          </p:nvPr>
        </p:nvSpPr>
        <p:spPr/>
        <p:txBody>
          <a:bodyPr/>
          <a:lstStyle/>
          <a:p>
            <a:r>
              <a:rPr lang="en-US" sz="1100" b="1" u="sng"/>
              <a:t>Private scholarships</a:t>
            </a:r>
            <a:endParaRPr lang="en-US" sz="1100" b="1" u="sng">
              <a:cs typeface="Calibri"/>
            </a:endParaRPr>
          </a:p>
          <a:p>
            <a:endParaRPr lang="en-US" sz="1100" b="1"/>
          </a:p>
          <a:p>
            <a:pPr marL="176907" indent="-176907">
              <a:buFont typeface="Arial" panose="020B0604020202020204" pitchFamily="34" charset="0"/>
              <a:buChar char="•"/>
            </a:pPr>
            <a:r>
              <a:rPr lang="en-US" sz="1100" b="1"/>
              <a:t>The student must submit the </a:t>
            </a:r>
            <a:r>
              <a:rPr lang="en-US" sz="1100"/>
              <a:t>official scholarship letter by </a:t>
            </a:r>
          </a:p>
          <a:p>
            <a:pPr marL="639136" lvl="1" indent="-176907">
              <a:buFont typeface="Arial" panose="020B0604020202020204" pitchFamily="34" charset="0"/>
              <a:buChar char="•"/>
            </a:pPr>
            <a:r>
              <a:rPr lang="en-US" sz="1100"/>
              <a:t>Visiting our website, scrolling to the bottom of our home page, click “Private Scholarships” and then click “Submit Private Scholarship.”</a:t>
            </a:r>
          </a:p>
          <a:p>
            <a:pPr marL="639136" lvl="1" indent="-176907">
              <a:buFont typeface="Arial" panose="020B0604020202020204" pitchFamily="34" charset="0"/>
              <a:buChar char="•"/>
            </a:pPr>
            <a:r>
              <a:rPr lang="en-US" sz="1100"/>
              <a:t>The student can </a:t>
            </a:r>
            <a:r>
              <a:rPr lang="en-US" sz="1100" b="1"/>
              <a:t>ALSO</a:t>
            </a:r>
            <a:r>
              <a:rPr lang="en-US" sz="1100"/>
              <a:t> log in to pay fee bill, see “Quick Links” to the right and “Submit Private Scholarship.”</a:t>
            </a:r>
          </a:p>
          <a:p>
            <a:pPr marL="639136" lvl="1" indent="-176907">
              <a:buFont typeface="Arial" panose="020B0604020202020204" pitchFamily="34" charset="0"/>
              <a:buChar char="•"/>
            </a:pPr>
            <a:r>
              <a:rPr lang="en-US" sz="1100"/>
              <a:t>Please note</a:t>
            </a:r>
            <a:r>
              <a:rPr lang="en-US" sz="1100" b="1"/>
              <a:t> UConn</a:t>
            </a:r>
            <a:r>
              <a:rPr lang="en-US" sz="1100"/>
              <a:t> does not invoice scholarships.</a:t>
            </a:r>
          </a:p>
          <a:p>
            <a:pPr marL="639136" lvl="1" indent="-176907">
              <a:buFont typeface="Arial" panose="020B0604020202020204" pitchFamily="34" charset="0"/>
              <a:buChar char="•"/>
            </a:pPr>
            <a:endParaRPr lang="en-US" sz="1100"/>
          </a:p>
          <a:p>
            <a:pPr marL="176907" indent="-176907">
              <a:buFont typeface="Arial" panose="020B0604020202020204" pitchFamily="34" charset="0"/>
              <a:buChar char="•"/>
            </a:pPr>
            <a:r>
              <a:rPr lang="en-US" sz="1100"/>
              <a:t>UConn splits the scholarship amount </a:t>
            </a:r>
            <a:r>
              <a:rPr lang="en-US" sz="1100" b="1"/>
              <a:t>evenly between Fall and Spring terms</a:t>
            </a:r>
            <a:r>
              <a:rPr lang="en-US" sz="1100"/>
              <a:t> unless noted in the letter or under $2,000.  </a:t>
            </a:r>
          </a:p>
          <a:p>
            <a:pPr marL="639136" lvl="1" indent="-176907">
              <a:buFont typeface="Arial" panose="020B0604020202020204" pitchFamily="34" charset="0"/>
              <a:buChar char="•"/>
            </a:pPr>
            <a:r>
              <a:rPr lang="en-US" sz="1100"/>
              <a:t>For example, a scholarship of $5000 will be split evenly between the fall and spring.  $2500 will be deferred for each term.</a:t>
            </a:r>
          </a:p>
          <a:p>
            <a:pPr marL="639136" lvl="1" indent="-176907">
              <a:buFont typeface="Arial" panose="020B0604020202020204" pitchFamily="34" charset="0"/>
              <a:buChar char="•"/>
            </a:pPr>
            <a:r>
              <a:rPr lang="en-US" sz="1100"/>
              <a:t>A scholarship of $3,000 that says in the award letter it is only for the fall term will be deferred for the fall only.  </a:t>
            </a:r>
          </a:p>
          <a:p>
            <a:pPr marL="639136" lvl="1" indent="-176907" defTabSz="924458">
              <a:buFont typeface="Arial" panose="020B0604020202020204" pitchFamily="34" charset="0"/>
              <a:buChar char="•"/>
              <a:defRPr/>
            </a:pPr>
            <a:r>
              <a:rPr lang="en-US" sz="1100"/>
              <a:t>A scholarship for $500 will only be deferred to that term.</a:t>
            </a:r>
          </a:p>
          <a:p>
            <a:pPr marL="176907" indent="-176907">
              <a:buFont typeface="Arial" panose="020B0604020202020204" pitchFamily="34" charset="0"/>
              <a:buChar char="•"/>
            </a:pPr>
            <a:r>
              <a:rPr lang="en-US" sz="1100"/>
              <a:t>To receive a deferral, the scholarship </a:t>
            </a:r>
            <a:r>
              <a:rPr lang="en-US" sz="1100" b="1"/>
              <a:t>cannot</a:t>
            </a:r>
            <a:r>
              <a:rPr lang="en-US" sz="1100"/>
              <a:t> be based on your GPA, class schedule, or other factors of your studies.</a:t>
            </a:r>
          </a:p>
          <a:p>
            <a:pPr marL="176907" indent="-176907" defTabSz="924458">
              <a:buFont typeface="Arial" panose="020B0604020202020204" pitchFamily="34" charset="0"/>
              <a:buChar char="•"/>
              <a:defRPr/>
            </a:pPr>
            <a:r>
              <a:rPr lang="en-US" sz="1100"/>
              <a:t>The Office of the Bursar can defer the scholarship only if the letter is received before October 1st for fall or March 1st for Spring.</a:t>
            </a:r>
          </a:p>
          <a:p>
            <a:pPr marL="176907" indent="-176907" defTabSz="924458">
              <a:buFont typeface="Arial" panose="020B0604020202020204" pitchFamily="34" charset="0"/>
              <a:buChar char="•"/>
              <a:defRPr/>
            </a:pPr>
            <a:r>
              <a:rPr lang="en-US" sz="1100"/>
              <a:t>If we do not receive the scholarship by those dates, the deferral will fall off the fee bill showing a balance. The student will be financially responsible for the balance and will need to contact the scholarship provider. </a:t>
            </a:r>
          </a:p>
          <a:p>
            <a:pPr marL="176907" indent="-176907">
              <a:buFont typeface="Arial" panose="020B0604020202020204" pitchFamily="34" charset="0"/>
              <a:buChar char="•"/>
            </a:pPr>
            <a:endParaRPr lang="en-US" sz="1100">
              <a:cs typeface="Calibri"/>
            </a:endParaRPr>
          </a:p>
          <a:p>
            <a:pPr marL="766596" lvl="1"/>
            <a:endParaRPr lang="en-US" sz="1100">
              <a:cs typeface="Calibri"/>
            </a:endParaRPr>
          </a:p>
          <a:p>
            <a:endParaRPr lang="en-US"/>
          </a:p>
        </p:txBody>
      </p:sp>
      <p:sp>
        <p:nvSpPr>
          <p:cNvPr id="4" name="Slide Number Placeholder 3"/>
          <p:cNvSpPr>
            <a:spLocks noGrp="1"/>
          </p:cNvSpPr>
          <p:nvPr>
            <p:ph type="sldNum" sz="quarter" idx="5"/>
          </p:nvPr>
        </p:nvSpPr>
        <p:spPr/>
        <p:txBody>
          <a:bodyPr/>
          <a:lstStyle/>
          <a:p>
            <a:pPr defTabSz="462229">
              <a:defRPr/>
            </a:pPr>
            <a:fld id="{C6F6989A-C681-4D06-A582-C497CFF4A60A}" type="slidenum">
              <a:rPr lang="en-US">
                <a:solidFill>
                  <a:prstClr val="black"/>
                </a:solidFill>
                <a:latin typeface="Calibri" panose="020F0502020204030204"/>
              </a:rPr>
              <a:pPr defTabSz="462229">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145960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1144588"/>
            <a:ext cx="4121150" cy="3090862"/>
          </a:xfrm>
        </p:spPr>
      </p:sp>
      <p:sp>
        <p:nvSpPr>
          <p:cNvPr id="3" name="Notes Placeholder 2"/>
          <p:cNvSpPr>
            <a:spLocks noGrp="1"/>
          </p:cNvSpPr>
          <p:nvPr>
            <p:ph type="body" idx="1"/>
          </p:nvPr>
        </p:nvSpPr>
        <p:spPr/>
        <p:txBody>
          <a:bodyPr/>
          <a:lstStyle/>
          <a:p>
            <a:pPr>
              <a:lnSpc>
                <a:spcPct val="90000"/>
              </a:lnSpc>
            </a:pPr>
            <a:r>
              <a:rPr lang="en-US" sz="1400"/>
              <a:t>Most UConn students receive some form of refund during their studies.</a:t>
            </a:r>
          </a:p>
          <a:p>
            <a:pPr>
              <a:lnSpc>
                <a:spcPct val="90000"/>
              </a:lnSpc>
            </a:pPr>
            <a:endParaRPr lang="en-US" sz="1400"/>
          </a:p>
          <a:p>
            <a:pPr>
              <a:lnSpc>
                <a:spcPct val="90000"/>
              </a:lnSpc>
            </a:pPr>
            <a:r>
              <a:rPr lang="en-US" sz="1400"/>
              <a:t>Refund checks for the beginning of a semester will be issued within 14 days of Financial Aid disbursement.</a:t>
            </a:r>
          </a:p>
          <a:p>
            <a:pPr>
              <a:lnSpc>
                <a:spcPct val="90000"/>
              </a:lnSpc>
            </a:pPr>
            <a:endParaRPr lang="en-US" sz="1400"/>
          </a:p>
          <a:p>
            <a:pPr defTabSz="943503">
              <a:lnSpc>
                <a:spcPct val="90000"/>
              </a:lnSpc>
              <a:defRPr/>
            </a:pPr>
            <a:r>
              <a:rPr lang="en-US" sz="1400"/>
              <a:t>Checks are not available for in-person pickup.  Refund checks are cut on Wednesday and mailed to the address on file and may take 1-2 weeks to receive. It will be the student's responsibility to update their address on file if they wish to receive a paper check. </a:t>
            </a:r>
          </a:p>
          <a:p>
            <a:pPr>
              <a:lnSpc>
                <a:spcPct val="90000"/>
              </a:lnSpc>
            </a:pPr>
            <a:endParaRPr lang="en-US" sz="1400"/>
          </a:p>
          <a:p>
            <a:pPr>
              <a:lnSpc>
                <a:spcPct val="90000"/>
              </a:lnSpc>
            </a:pPr>
            <a:r>
              <a:rPr lang="en-US" sz="1400"/>
              <a:t>Due to these reasons, we recommend all students to enroll in direct deposit. Please allow 1-3 business day for refund to arrive in students bank account. </a:t>
            </a:r>
          </a:p>
          <a:p>
            <a:pPr>
              <a:lnSpc>
                <a:spcPct val="90000"/>
              </a:lnSpc>
            </a:pPr>
            <a:endParaRPr lang="en-US" sz="1400"/>
          </a:p>
          <a:p>
            <a:pPr defTabSz="924458">
              <a:lnSpc>
                <a:spcPct val="90000"/>
              </a:lnSpc>
              <a:defRPr/>
            </a:pPr>
            <a:r>
              <a:rPr lang="en-US" sz="1400"/>
              <a:t>The student can sign up for direct deposit in quick links. The student will need to enter their routing and account bank numbers. An email notification will be sent to the student once they are enrolled in Direct Deposit.</a:t>
            </a:r>
          </a:p>
          <a:p>
            <a:pPr>
              <a:lnSpc>
                <a:spcPct val="90000"/>
              </a:lnSpc>
            </a:pPr>
            <a:endParaRPr lang="en-US" sz="1400"/>
          </a:p>
          <a:p>
            <a:endParaRPr lang="en-US"/>
          </a:p>
        </p:txBody>
      </p:sp>
      <p:sp>
        <p:nvSpPr>
          <p:cNvPr id="4" name="Slide Number Placeholder 3"/>
          <p:cNvSpPr>
            <a:spLocks noGrp="1"/>
          </p:cNvSpPr>
          <p:nvPr>
            <p:ph type="sldNum" sz="quarter" idx="5"/>
          </p:nvPr>
        </p:nvSpPr>
        <p:spPr/>
        <p:txBody>
          <a:bodyPr/>
          <a:lstStyle/>
          <a:p>
            <a:pPr defTabSz="924458">
              <a:defRPr/>
            </a:pPr>
            <a:fld id="{C6F6989A-C681-4D06-A582-C497CFF4A60A}" type="slidenum">
              <a:rPr lang="en-US">
                <a:solidFill>
                  <a:prstClr val="black"/>
                </a:solidFill>
                <a:latin typeface="Calibri" panose="020F0502020204030204"/>
              </a:rPr>
              <a:pPr defTabSz="924458">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3787146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1144588"/>
            <a:ext cx="4121150" cy="3090862"/>
          </a:xfrm>
        </p:spPr>
      </p:sp>
      <p:sp>
        <p:nvSpPr>
          <p:cNvPr id="3" name="Notes Placeholder 2"/>
          <p:cNvSpPr>
            <a:spLocks noGrp="1"/>
          </p:cNvSpPr>
          <p:nvPr>
            <p:ph type="body" idx="1"/>
          </p:nvPr>
        </p:nvSpPr>
        <p:spPr/>
        <p:txBody>
          <a:bodyPr/>
          <a:lstStyle/>
          <a:p>
            <a:r>
              <a:rPr lang="en-US"/>
              <a:t>** You can reach the Office of the Bursar by calling our Client Service Center at 860-486-4830 or by email at bursar@uconn.edu.</a:t>
            </a:r>
          </a:p>
          <a:p>
            <a:endParaRPr lang="en-US"/>
          </a:p>
          <a:p>
            <a:r>
              <a:rPr lang="en-US"/>
              <a:t>Thank you and we wish you the best during your time here at UCONN. </a:t>
            </a:r>
          </a:p>
          <a:p>
            <a:endParaRPr lang="en-US" b="1"/>
          </a:p>
        </p:txBody>
      </p:sp>
      <p:sp>
        <p:nvSpPr>
          <p:cNvPr id="4" name="Slide Number Placeholder 3"/>
          <p:cNvSpPr>
            <a:spLocks noGrp="1"/>
          </p:cNvSpPr>
          <p:nvPr>
            <p:ph type="sldNum" sz="quarter" idx="5"/>
          </p:nvPr>
        </p:nvSpPr>
        <p:spPr/>
        <p:txBody>
          <a:bodyPr/>
          <a:lstStyle/>
          <a:p>
            <a:pPr defTabSz="462229">
              <a:defRPr/>
            </a:pPr>
            <a:fld id="{C6F6989A-C681-4D06-A582-C497CFF4A60A}" type="slidenum">
              <a:rPr lang="en-US">
                <a:solidFill>
                  <a:prstClr val="black"/>
                </a:solidFill>
                <a:latin typeface="Calibri" panose="020F0502020204030204"/>
              </a:rPr>
              <a:pPr defTabSz="462229">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64831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DF5724-F2DB-4608-93FE-9ECA5FFFBF52}" type="slidenum">
              <a:rPr lang="en-US" smtClean="0"/>
              <a:pPr/>
              <a:t>3</a:t>
            </a:fld>
            <a:endParaRPr lang="en-US"/>
          </a:p>
        </p:txBody>
      </p:sp>
    </p:spTree>
    <p:extLst>
      <p:ext uri="{BB962C8B-B14F-4D97-AF65-F5344CB8AC3E}">
        <p14:creationId xmlns:p14="http://schemas.microsoft.com/office/powerpoint/2010/main" val="152960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4</a:t>
            </a:fld>
            <a:endParaRPr lang="en-US"/>
          </a:p>
        </p:txBody>
      </p:sp>
    </p:spTree>
    <p:extLst>
      <p:ext uri="{BB962C8B-B14F-4D97-AF65-F5344CB8AC3E}">
        <p14:creationId xmlns:p14="http://schemas.microsoft.com/office/powerpoint/2010/main" val="424439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5</a:t>
            </a:fld>
            <a:endParaRPr lang="en-US"/>
          </a:p>
        </p:txBody>
      </p:sp>
    </p:spTree>
    <p:extLst>
      <p:ext uri="{BB962C8B-B14F-4D97-AF65-F5344CB8AC3E}">
        <p14:creationId xmlns:p14="http://schemas.microsoft.com/office/powerpoint/2010/main" val="246057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6</a:t>
            </a:fld>
            <a:endParaRPr lang="en-US"/>
          </a:p>
        </p:txBody>
      </p:sp>
    </p:spTree>
    <p:extLst>
      <p:ext uri="{BB962C8B-B14F-4D97-AF65-F5344CB8AC3E}">
        <p14:creationId xmlns:p14="http://schemas.microsoft.com/office/powerpoint/2010/main" val="693630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950" y="4349751"/>
            <a:ext cx="6705600" cy="4800600"/>
          </a:xfrm>
        </p:spPr>
        <p:txBody>
          <a:bodyPr/>
          <a:lstStyle/>
          <a:p>
            <a:endParaRPr lang="en-US" sz="1400"/>
          </a:p>
        </p:txBody>
      </p:sp>
      <p:sp>
        <p:nvSpPr>
          <p:cNvPr id="4" name="Slide Number Placeholder 3"/>
          <p:cNvSpPr>
            <a:spLocks noGrp="1"/>
          </p:cNvSpPr>
          <p:nvPr>
            <p:ph type="sldNum" sz="quarter" idx="10"/>
          </p:nvPr>
        </p:nvSpPr>
        <p:spPr/>
        <p:txBody>
          <a:bodyPr/>
          <a:lstStyle/>
          <a:p>
            <a:fld id="{EF22603D-F7A1-404C-9CB3-10C660273DF3}" type="slidenum">
              <a:rPr lang="en-US" smtClean="0"/>
              <a:t>7</a:t>
            </a:fld>
            <a:endParaRPr lang="en-US"/>
          </a:p>
        </p:txBody>
      </p:sp>
    </p:spTree>
    <p:extLst>
      <p:ext uri="{BB962C8B-B14F-4D97-AF65-F5344CB8AC3E}">
        <p14:creationId xmlns:p14="http://schemas.microsoft.com/office/powerpoint/2010/main" val="1135999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8</a:t>
            </a:fld>
            <a:endParaRPr lang="en-US"/>
          </a:p>
        </p:txBody>
      </p:sp>
    </p:spTree>
    <p:extLst>
      <p:ext uri="{BB962C8B-B14F-4D97-AF65-F5344CB8AC3E}">
        <p14:creationId xmlns:p14="http://schemas.microsoft.com/office/powerpoint/2010/main" val="63398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9</a:t>
            </a:fld>
            <a:endParaRPr lang="en-US"/>
          </a:p>
        </p:txBody>
      </p:sp>
    </p:spTree>
    <p:extLst>
      <p:ext uri="{BB962C8B-B14F-4D97-AF65-F5344CB8AC3E}">
        <p14:creationId xmlns:p14="http://schemas.microsoft.com/office/powerpoint/2010/main" val="1916481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176172-A4A6-47A6-AC34-AB115054B881}"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99840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76172-A4A6-47A6-AC34-AB115054B881}"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116332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76172-A4A6-47A6-AC34-AB115054B881}"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2685985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160573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a:t>
            </a:r>
          </a:p>
        </p:txBody>
      </p:sp>
      <p:sp>
        <p:nvSpPr>
          <p:cNvPr id="3" name="Content Placeholder 2"/>
          <p:cNvSpPr>
            <a:spLocks noGrp="1"/>
          </p:cNvSpPr>
          <p:nvPr>
            <p:ph sz="half" idx="1"/>
          </p:nvPr>
        </p:nvSpPr>
        <p:spPr>
          <a:xfrm>
            <a:off x="457200" y="1659037"/>
            <a:ext cx="4038600" cy="4525433"/>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9037"/>
            <a:ext cx="4038600" cy="452543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a:p>
        </p:txBody>
      </p:sp>
      <p:sp>
        <p:nvSpPr>
          <p:cNvPr id="5" name="Date Placeholder 4"/>
          <p:cNvSpPr>
            <a:spLocks noGrp="1"/>
          </p:cNvSpPr>
          <p:nvPr>
            <p:ph type="dt" sz="half" idx="10"/>
          </p:nvPr>
        </p:nvSpPr>
        <p:spPr/>
        <p:txBody>
          <a:bodyPr/>
          <a:lstStyle/>
          <a:p>
            <a:fld id="{3C30CA21-89C5-A040-B01E-D208A7FA3D8D}"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204397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Heading</a:t>
            </a:r>
          </a:p>
        </p:txBody>
      </p:sp>
      <p:sp>
        <p:nvSpPr>
          <p:cNvPr id="3" name="Text Placeholder 2"/>
          <p:cNvSpPr>
            <a:spLocks noGrp="1"/>
          </p:cNvSpPr>
          <p:nvPr>
            <p:ph type="body" idx="1" hasCustomPrompt="1"/>
          </p:nvPr>
        </p:nvSpPr>
        <p:spPr>
          <a:xfrm>
            <a:off x="457200" y="1534585"/>
            <a:ext cx="4040188" cy="641349"/>
          </a:xfrm>
        </p:spPr>
        <p:txBody>
          <a:bodyPr anchor="b"/>
          <a:lstStyle>
            <a:lvl1pPr marL="0" indent="0">
              <a:buNone/>
              <a:defRPr sz="2400" b="1">
                <a:latin typeface="Arial"/>
                <a:cs typeface="Aria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Subheading</a:t>
            </a:r>
          </a:p>
        </p:txBody>
      </p:sp>
      <p:sp>
        <p:nvSpPr>
          <p:cNvPr id="4" name="Content Placeholder 3"/>
          <p:cNvSpPr>
            <a:spLocks noGrp="1"/>
          </p:cNvSpPr>
          <p:nvPr>
            <p:ph sz="half" idx="2"/>
          </p:nvPr>
        </p:nvSpPr>
        <p:spPr>
          <a:xfrm>
            <a:off x="457200" y="2175935"/>
            <a:ext cx="4040188" cy="3949700"/>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7" y="1534585"/>
            <a:ext cx="4041775" cy="641349"/>
          </a:xfrm>
        </p:spPr>
        <p:txBody>
          <a:bodyPr anchor="b"/>
          <a:lstStyle>
            <a:lvl1pPr marL="0" indent="0">
              <a:buNone/>
              <a:defRPr sz="2400" b="1">
                <a:latin typeface="Arial"/>
                <a:cs typeface="Aria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Subheading</a:t>
            </a:r>
          </a:p>
        </p:txBody>
      </p:sp>
      <p:sp>
        <p:nvSpPr>
          <p:cNvPr id="6" name="Content Placeholder 5"/>
          <p:cNvSpPr>
            <a:spLocks noGrp="1"/>
          </p:cNvSpPr>
          <p:nvPr>
            <p:ph sz="quarter" idx="4"/>
          </p:nvPr>
        </p:nvSpPr>
        <p:spPr>
          <a:xfrm>
            <a:off x="4645027" y="2175935"/>
            <a:ext cx="4041775" cy="3949700"/>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30CA21-89C5-A040-B01E-D208A7FA3D8D}"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428858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Heading</a:t>
            </a:r>
          </a:p>
        </p:txBody>
      </p:sp>
      <p:sp>
        <p:nvSpPr>
          <p:cNvPr id="3" name="Text Placeholder 2"/>
          <p:cNvSpPr>
            <a:spLocks noGrp="1"/>
          </p:cNvSpPr>
          <p:nvPr>
            <p:ph type="body" idx="1" hasCustomPrompt="1"/>
          </p:nvPr>
        </p:nvSpPr>
        <p:spPr>
          <a:xfrm>
            <a:off x="457200" y="1534584"/>
            <a:ext cx="4040188" cy="641349"/>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4" name="Content Placeholder 3"/>
          <p:cNvSpPr>
            <a:spLocks noGrp="1"/>
          </p:cNvSpPr>
          <p:nvPr>
            <p:ph sz="half" idx="2"/>
          </p:nvPr>
        </p:nvSpPr>
        <p:spPr>
          <a:xfrm>
            <a:off x="457200" y="2175934"/>
            <a:ext cx="4040188" cy="3949700"/>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534584"/>
            <a:ext cx="4041775" cy="641349"/>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6" name="Content Placeholder 5"/>
          <p:cNvSpPr>
            <a:spLocks noGrp="1"/>
          </p:cNvSpPr>
          <p:nvPr>
            <p:ph sz="quarter" idx="4"/>
          </p:nvPr>
        </p:nvSpPr>
        <p:spPr>
          <a:xfrm>
            <a:off x="4645026" y="2175934"/>
            <a:ext cx="4041775" cy="3949700"/>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30CA21-89C5-A040-B01E-D208A7FA3D8D}"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305039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0CA21-89C5-A040-B01E-D208A7FA3D8D}"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141138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0CA21-89C5-A040-B01E-D208A7FA3D8D}" type="datetimeFigureOut">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814730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4"/>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053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231663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5367869"/>
            <a:ext cx="5486400" cy="80433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44570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76172-A4A6-47A6-AC34-AB115054B881}"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616869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81655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96235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669345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50801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176172-A4A6-47A6-AC34-AB115054B881}"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4232727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176172-A4A6-47A6-AC34-AB115054B881}"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73348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176172-A4A6-47A6-AC34-AB115054B881}" type="datetimeFigureOut">
              <a:rPr lang="en-US" smtClean="0"/>
              <a:pPr/>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48982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176172-A4A6-47A6-AC34-AB115054B881}" type="datetimeFigureOut">
              <a:rPr lang="en-US" smtClean="0"/>
              <a:pPr/>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28881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76172-A4A6-47A6-AC34-AB115054B881}" type="datetimeFigureOut">
              <a:rPr lang="en-US" smtClean="0"/>
              <a:pPr/>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222144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176172-A4A6-47A6-AC34-AB115054B881}"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37299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176172-A4A6-47A6-AC34-AB115054B881}"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113288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E2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76172-A4A6-47A6-AC34-AB115054B881}" type="datetimeFigureOut">
              <a:rPr lang="en-US" smtClean="0"/>
              <a:pPr/>
              <a:t>10/18/2023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738E7-BD79-4BC9-99E0-3867D117E828}" type="slidenum">
              <a:rPr lang="en-US" smtClean="0"/>
              <a:pPr/>
              <a:t>‹#›</a:t>
            </a:fld>
            <a:endParaRPr lang="en-US"/>
          </a:p>
        </p:txBody>
      </p:sp>
    </p:spTree>
    <p:extLst>
      <p:ext uri="{BB962C8B-B14F-4D97-AF65-F5344CB8AC3E}">
        <p14:creationId xmlns:p14="http://schemas.microsoft.com/office/powerpoint/2010/main" val="1697882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86" r:id="rId5"/>
    <p:sldLayoutId id="2147483666" r:id="rId6"/>
    <p:sldLayoutId id="2147483674" r:id="rId7"/>
    <p:sldLayoutId id="2147483687" r:id="rId8"/>
    <p:sldLayoutId id="2147483688"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4325" y="0"/>
            <a:ext cx="9178325" cy="1600200"/>
          </a:xfrm>
          <a:prstGeom prst="rect">
            <a:avLst/>
          </a:prstGeom>
          <a:solidFill>
            <a:srgbClr val="100E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457200" y="1659037"/>
            <a:ext cx="82296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3C30CA21-89C5-A040-B01E-D208A7FA3D8D}" type="datetimeFigureOut">
              <a:rPr lang="en-US" smtClean="0"/>
              <a:t>10/18/2023</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CC7697F5-3DCA-0A4F-B9EA-FEC2794BD1A6}" type="slidenum">
              <a:rPr lang="en-US" smtClean="0"/>
              <a:t>‹#›</a:t>
            </a:fld>
            <a:endParaRPr lang="en-US"/>
          </a:p>
        </p:txBody>
      </p:sp>
    </p:spTree>
    <p:extLst>
      <p:ext uri="{BB962C8B-B14F-4D97-AF65-F5344CB8AC3E}">
        <p14:creationId xmlns:p14="http://schemas.microsoft.com/office/powerpoint/2010/main" val="35558490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65" r:id="rId3"/>
    <p:sldLayoutId id="2147483679" r:id="rId4"/>
    <p:sldLayoutId id="2147483680" r:id="rId5"/>
    <p:sldLayoutId id="2147483681" r:id="rId6"/>
    <p:sldLayoutId id="2147483668" r:id="rId7"/>
    <p:sldLayoutId id="2147483669" r:id="rId8"/>
    <p:sldLayoutId id="2147483682" r:id="rId9"/>
    <p:sldLayoutId id="2147483683" r:id="rId10"/>
    <p:sldLayoutId id="2147483684" r:id="rId11"/>
    <p:sldLayoutId id="2147483685" r:id="rId12"/>
  </p:sldLayoutIdLst>
  <p:txStyles>
    <p:titleStyle>
      <a:lvl1pPr algn="l"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s://bookbundle.program.uconn.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hyperlink" Target="http://ttps:/bursar.uconn.edu/private-scholarship-deferment/"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5.xml"/><Relationship Id="rId5" Type="http://schemas.openxmlformats.org/officeDocument/2006/relationships/image" Target="../media/image24.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8.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601" y="2804281"/>
            <a:ext cx="3954132" cy="1180591"/>
          </a:xfrm>
          <a:prstGeom prst="rect">
            <a:avLst/>
          </a:prstGeom>
        </p:spPr>
      </p:pic>
      <p:sp>
        <p:nvSpPr>
          <p:cNvPr id="2" name="TextBox 1"/>
          <p:cNvSpPr txBox="1"/>
          <p:nvPr/>
        </p:nvSpPr>
        <p:spPr>
          <a:xfrm>
            <a:off x="914400" y="5424398"/>
            <a:ext cx="7315199" cy="1015663"/>
          </a:xfrm>
          <a:prstGeom prst="rect">
            <a:avLst/>
          </a:prstGeom>
          <a:noFill/>
        </p:spPr>
        <p:txBody>
          <a:bodyPr wrap="square" rtlCol="0">
            <a:spAutoFit/>
          </a:bodyPr>
          <a:lstStyle/>
          <a:p>
            <a:pPr algn="ctr"/>
            <a:r>
              <a:rPr lang="en-US" sz="2000">
                <a:solidFill>
                  <a:schemeClr val="bg1"/>
                </a:solidFill>
              </a:rPr>
              <a:t>Presented by: </a:t>
            </a:r>
          </a:p>
          <a:p>
            <a:pPr algn="ctr"/>
            <a:r>
              <a:rPr lang="en-US" sz="2000">
                <a:solidFill>
                  <a:schemeClr val="bg1"/>
                </a:solidFill>
              </a:rPr>
              <a:t>The Office of Student Financial Aid Services</a:t>
            </a:r>
          </a:p>
          <a:p>
            <a:pPr algn="ctr"/>
            <a:r>
              <a:rPr lang="en-US" sz="2000">
                <a:solidFill>
                  <a:schemeClr val="bg1"/>
                </a:solidFill>
              </a:rPr>
              <a:t>The Office of the Bursar</a:t>
            </a:r>
            <a:endParaRPr lang="en-US" sz="2400" b="1">
              <a:solidFill>
                <a:schemeClr val="bg1"/>
              </a:solidFill>
            </a:endParaRPr>
          </a:p>
        </p:txBody>
      </p:sp>
      <p:pic>
        <p:nvPicPr>
          <p:cNvPr id="16" name="Picture 2" descr="UCONN - School of Nurs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331" y="320488"/>
            <a:ext cx="6110672" cy="22101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92712" y="4277521"/>
            <a:ext cx="6758575" cy="954107"/>
          </a:xfrm>
          <a:prstGeom prst="rect">
            <a:avLst/>
          </a:prstGeom>
          <a:noFill/>
        </p:spPr>
        <p:txBody>
          <a:bodyPr wrap="square" lIns="91440" tIns="45720" rIns="91440" bIns="45720" rtlCol="0" anchor="t">
            <a:spAutoFit/>
          </a:bodyPr>
          <a:lstStyle/>
          <a:p>
            <a:pPr algn="ctr"/>
            <a:r>
              <a:rPr lang="en-US" sz="2800" b="1">
                <a:solidFill>
                  <a:srgbClr val="99CCFF"/>
                </a:solidFill>
              </a:rPr>
              <a:t>Financial Aid and Payment Information</a:t>
            </a:r>
          </a:p>
          <a:p>
            <a:pPr algn="ctr"/>
            <a:r>
              <a:rPr lang="en-US" sz="2800" b="1">
                <a:solidFill>
                  <a:srgbClr val="99CCFF"/>
                </a:solidFill>
              </a:rPr>
              <a:t>2024 Certificate Entry Into Nursing Program </a:t>
            </a:r>
            <a:endParaRPr lang="en-US" sz="2800">
              <a:solidFill>
                <a:srgbClr val="99CCFF"/>
              </a:solidFill>
            </a:endParaRPr>
          </a:p>
        </p:txBody>
      </p:sp>
    </p:spTree>
    <p:extLst>
      <p:ext uri="{BB962C8B-B14F-4D97-AF65-F5344CB8AC3E}">
        <p14:creationId xmlns:p14="http://schemas.microsoft.com/office/powerpoint/2010/main" val="363544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solidFill>
                  <a:schemeClr val="bg1"/>
                </a:solidFill>
              </a:rPr>
              <a:t> Federal Direct </a:t>
            </a:r>
            <a:r>
              <a:rPr lang="en-US" sz="4000" u="sng">
                <a:solidFill>
                  <a:schemeClr val="bg1"/>
                </a:solidFill>
              </a:rPr>
              <a:t>Student</a:t>
            </a:r>
            <a:r>
              <a:rPr lang="en-US" sz="4000">
                <a:solidFill>
                  <a:schemeClr val="bg1"/>
                </a:solidFill>
              </a:rPr>
              <a:t> Loan Requirements</a:t>
            </a: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781800" y="6065144"/>
            <a:ext cx="2208528" cy="657115"/>
          </a:xfrm>
        </p:spPr>
      </p:pic>
      <p:sp>
        <p:nvSpPr>
          <p:cNvPr id="3" name="Rectangle 2"/>
          <p:cNvSpPr/>
          <p:nvPr/>
        </p:nvSpPr>
        <p:spPr>
          <a:xfrm>
            <a:off x="729916" y="1255203"/>
            <a:ext cx="7696200" cy="646331"/>
          </a:xfrm>
          <a:prstGeom prst="rect">
            <a:avLst/>
          </a:prstGeom>
        </p:spPr>
        <p:txBody>
          <a:bodyPr wrap="square" lIns="91440" tIns="45720" rIns="91440" bIns="45720" anchor="t">
            <a:spAutoFit/>
          </a:bodyPr>
          <a:lstStyle/>
          <a:p>
            <a:pPr algn="ctr"/>
            <a:r>
              <a:rPr lang="en-US" u="sng">
                <a:solidFill>
                  <a:schemeClr val="bg1"/>
                </a:solidFill>
              </a:rPr>
              <a:t>Students</a:t>
            </a:r>
            <a:r>
              <a:rPr lang="en-US">
                <a:solidFill>
                  <a:schemeClr val="bg1"/>
                </a:solidFill>
              </a:rPr>
              <a:t> must complete the following requirements if they would like to borrow Federal Direct Student Loans after a FAFSA is filed.</a:t>
            </a:r>
          </a:p>
        </p:txBody>
      </p:sp>
      <p:graphicFrame>
        <p:nvGraphicFramePr>
          <p:cNvPr id="7" name="Diagram 6"/>
          <p:cNvGraphicFramePr/>
          <p:nvPr>
            <p:extLst>
              <p:ext uri="{D42A27DB-BD31-4B8C-83A1-F6EECF244321}">
                <p14:modId xmlns:p14="http://schemas.microsoft.com/office/powerpoint/2010/main" val="1573212119"/>
              </p:ext>
            </p:extLst>
          </p:nvPr>
        </p:nvGraphicFramePr>
        <p:xfrm>
          <a:off x="1409700" y="19812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5773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9657"/>
            <a:ext cx="8229600" cy="1143000"/>
          </a:xfrm>
        </p:spPr>
        <p:txBody>
          <a:bodyPr>
            <a:noAutofit/>
          </a:bodyPr>
          <a:lstStyle/>
          <a:p>
            <a:r>
              <a:rPr lang="en-US" sz="4000">
                <a:solidFill>
                  <a:schemeClr val="bg1"/>
                </a:solidFill>
              </a:rPr>
              <a:t>Federal Direct Parent (PLUS) Loans for </a:t>
            </a:r>
            <a:r>
              <a:rPr lang="en-US" sz="4000" b="1">
                <a:solidFill>
                  <a:srgbClr val="FFFF00"/>
                </a:solidFill>
              </a:rPr>
              <a:t>Dependent</a:t>
            </a:r>
            <a:r>
              <a:rPr lang="en-US" sz="4000">
                <a:solidFill>
                  <a:srgbClr val="FFFF00"/>
                </a:solidFill>
              </a:rPr>
              <a:t> </a:t>
            </a:r>
            <a:r>
              <a:rPr lang="en-US" sz="4000">
                <a:solidFill>
                  <a:schemeClr val="bg1"/>
                </a:solidFill>
              </a:rPr>
              <a:t>Undergraduate Students</a:t>
            </a:r>
          </a:p>
        </p:txBody>
      </p:sp>
      <p:sp>
        <p:nvSpPr>
          <p:cNvPr id="6" name="TextBox 5"/>
          <p:cNvSpPr txBox="1"/>
          <p:nvPr/>
        </p:nvSpPr>
        <p:spPr>
          <a:xfrm>
            <a:off x="682956" y="1647100"/>
            <a:ext cx="8229600" cy="1138773"/>
          </a:xfrm>
          <a:prstGeom prst="rect">
            <a:avLst/>
          </a:prstGeom>
          <a:noFill/>
        </p:spPr>
        <p:txBody>
          <a:bodyPr wrap="square" lIns="91440" tIns="45720" rIns="91440" bIns="45720" rtlCol="0" anchor="t">
            <a:spAutoFit/>
          </a:bodyPr>
          <a:lstStyle/>
          <a:p>
            <a:pPr algn="ctr"/>
            <a:r>
              <a:rPr lang="en-US" sz="2400" b="1" u="sng">
                <a:solidFill>
                  <a:schemeClr val="tx2">
                    <a:lumMod val="40000"/>
                    <a:lumOff val="60000"/>
                  </a:schemeClr>
                </a:solidFill>
              </a:rPr>
              <a:t>Parents</a:t>
            </a:r>
            <a:r>
              <a:rPr lang="en-US" sz="2400" b="1">
                <a:solidFill>
                  <a:schemeClr val="tx2">
                    <a:lumMod val="40000"/>
                    <a:lumOff val="60000"/>
                  </a:schemeClr>
                </a:solidFill>
              </a:rPr>
              <a:t> of dependent students </a:t>
            </a:r>
            <a:r>
              <a:rPr lang="en-US" sz="2400" b="1">
                <a:solidFill>
                  <a:srgbClr val="99CCFF"/>
                </a:solidFill>
              </a:rPr>
              <a:t>can apply for a </a:t>
            </a:r>
          </a:p>
          <a:p>
            <a:pPr algn="ctr"/>
            <a:r>
              <a:rPr lang="en-US" sz="2400" b="1">
                <a:solidFill>
                  <a:srgbClr val="99CCFF"/>
                </a:solidFill>
              </a:rPr>
              <a:t>Federal Direct Parent PLUS Loan</a:t>
            </a:r>
          </a:p>
          <a:p>
            <a:pPr algn="ctr"/>
            <a:r>
              <a:rPr lang="en-US" sz="2000" b="1">
                <a:solidFill>
                  <a:srgbClr val="FF0000"/>
                </a:solidFill>
                <a:cs typeface="Calibri"/>
              </a:rPr>
              <a:t>Three Applications - Spring, Summer, Fall </a:t>
            </a:r>
          </a:p>
        </p:txBody>
      </p:sp>
      <p:graphicFrame>
        <p:nvGraphicFramePr>
          <p:cNvPr id="7" name="Diagram 6"/>
          <p:cNvGraphicFramePr/>
          <p:nvPr>
            <p:extLst>
              <p:ext uri="{D42A27DB-BD31-4B8C-83A1-F6EECF244321}">
                <p14:modId xmlns:p14="http://schemas.microsoft.com/office/powerpoint/2010/main" val="496533237"/>
              </p:ext>
            </p:extLst>
          </p:nvPr>
        </p:nvGraphicFramePr>
        <p:xfrm>
          <a:off x="1848255" y="2726437"/>
          <a:ext cx="5752290" cy="3330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6553200" y="5997731"/>
            <a:ext cx="2359356" cy="701101"/>
          </a:xfrm>
          <a:prstGeom prst="rect">
            <a:avLst/>
          </a:prstGeom>
        </p:spPr>
      </p:pic>
    </p:spTree>
    <p:extLst>
      <p:ext uri="{BB962C8B-B14F-4D97-AF65-F5344CB8AC3E}">
        <p14:creationId xmlns:p14="http://schemas.microsoft.com/office/powerpoint/2010/main" val="823507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515" y="228600"/>
            <a:ext cx="8382000" cy="1143000"/>
          </a:xfrm>
        </p:spPr>
        <p:txBody>
          <a:bodyPr>
            <a:noAutofit/>
          </a:bodyPr>
          <a:lstStyle/>
          <a:p>
            <a:r>
              <a:rPr lang="en-US" sz="3900">
                <a:solidFill>
                  <a:srgbClr val="99CCFF"/>
                </a:solidFill>
              </a:rPr>
              <a:t>Apply for a </a:t>
            </a:r>
            <a:r>
              <a:rPr lang="en-US" sz="4000">
                <a:solidFill>
                  <a:srgbClr val="99CCFF"/>
                </a:solidFill>
              </a:rPr>
              <a:t>Private</a:t>
            </a:r>
            <a:r>
              <a:rPr lang="en-US" sz="3900">
                <a:solidFill>
                  <a:srgbClr val="99CCFF"/>
                </a:solidFill>
              </a:rPr>
              <a:t> (Alternative) Loan</a:t>
            </a:r>
          </a:p>
        </p:txBody>
      </p:sp>
      <p:pic>
        <p:nvPicPr>
          <p:cNvPr id="8"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6019800"/>
            <a:ext cx="2360928" cy="702459"/>
          </a:xfrm>
          <a:prstGeom prst="rect">
            <a:avLst/>
          </a:prstGeom>
        </p:spPr>
      </p:pic>
      <p:sp>
        <p:nvSpPr>
          <p:cNvPr id="2" name="Content Placeholder 1"/>
          <p:cNvSpPr>
            <a:spLocks noGrp="1"/>
          </p:cNvSpPr>
          <p:nvPr>
            <p:ph idx="1"/>
          </p:nvPr>
        </p:nvSpPr>
        <p:spPr>
          <a:xfrm>
            <a:off x="419485" y="1371600"/>
            <a:ext cx="8382000" cy="4963212"/>
          </a:xfrm>
        </p:spPr>
        <p:txBody>
          <a:bodyPr vert="horz" lIns="91440" tIns="45720" rIns="91440" bIns="45720" rtlCol="0" anchor="t">
            <a:normAutofit fontScale="92500" lnSpcReduction="20000"/>
          </a:bodyPr>
          <a:lstStyle/>
          <a:p>
            <a:pPr>
              <a:buFont typeface="Wingdings" panose="05000000000000000000" pitchFamily="2" charset="2"/>
              <a:buChar char="Ø"/>
            </a:pPr>
            <a:r>
              <a:rPr lang="en-US" sz="2400">
                <a:solidFill>
                  <a:schemeClr val="bg1"/>
                </a:solidFill>
              </a:rPr>
              <a:t>Both </a:t>
            </a:r>
            <a:r>
              <a:rPr lang="en-US" sz="2400">
                <a:solidFill>
                  <a:srgbClr val="FFFF00"/>
                </a:solidFill>
              </a:rPr>
              <a:t>dependent </a:t>
            </a:r>
            <a:r>
              <a:rPr lang="en-US" sz="2400">
                <a:solidFill>
                  <a:schemeClr val="bg1"/>
                </a:solidFill>
              </a:rPr>
              <a:t>and </a:t>
            </a:r>
            <a:r>
              <a:rPr lang="en-US" sz="2400">
                <a:solidFill>
                  <a:srgbClr val="2CF444"/>
                </a:solidFill>
              </a:rPr>
              <a:t>independent</a:t>
            </a:r>
            <a:r>
              <a:rPr lang="en-US" sz="2400">
                <a:solidFill>
                  <a:schemeClr val="bg1"/>
                </a:solidFill>
              </a:rPr>
              <a:t> students can apply for a Private Alternative Loan. Students who do not have established credit will need a credit worthy co-signer.</a:t>
            </a:r>
          </a:p>
          <a:p>
            <a:pPr marL="0" indent="0">
              <a:buNone/>
            </a:pPr>
            <a:endParaRPr lang="en-US" sz="2400">
              <a:solidFill>
                <a:schemeClr val="bg1"/>
              </a:solidFill>
            </a:endParaRPr>
          </a:p>
          <a:p>
            <a:pPr>
              <a:buFont typeface="Wingdings" panose="05000000000000000000" pitchFamily="2" charset="2"/>
              <a:buChar char="Ø"/>
            </a:pPr>
            <a:r>
              <a:rPr lang="en-US" sz="2400">
                <a:solidFill>
                  <a:schemeClr val="bg1"/>
                </a:solidFill>
              </a:rPr>
              <a:t>UConn's Suggested Private (Alternative) Loan Lender list via ELMSelect:  </a:t>
            </a:r>
            <a:r>
              <a:rPr lang="en-US" sz="2400">
                <a:solidFill>
                  <a:srgbClr val="99CCFF"/>
                </a:solidFill>
              </a:rPr>
              <a:t>financialaid.uconn.edu/</a:t>
            </a:r>
            <a:r>
              <a:rPr lang="en-US" sz="2400" err="1">
                <a:solidFill>
                  <a:srgbClr val="99CCFF"/>
                </a:solidFill>
              </a:rPr>
              <a:t>altloan</a:t>
            </a:r>
            <a:r>
              <a:rPr lang="en-US" sz="2400">
                <a:solidFill>
                  <a:srgbClr val="99CCFF"/>
                </a:solidFill>
              </a:rPr>
              <a:t>/</a:t>
            </a:r>
            <a:endParaRPr lang="en-US" sz="2400">
              <a:solidFill>
                <a:srgbClr val="99CCFF"/>
              </a:solidFill>
              <a:cs typeface="Calibri"/>
            </a:endParaRPr>
          </a:p>
          <a:p>
            <a:pPr lvl="1">
              <a:buFont typeface="Courier New" panose="02070309020205020404" pitchFamily="49" charset="0"/>
              <a:buChar char="o"/>
            </a:pPr>
            <a:r>
              <a:rPr lang="en-US" sz="2400">
                <a:solidFill>
                  <a:schemeClr val="bg1"/>
                </a:solidFill>
              </a:rPr>
              <a:t>Variable or fixed interest rates; many have no cap</a:t>
            </a:r>
            <a:endParaRPr lang="en-US" sz="2400">
              <a:solidFill>
                <a:schemeClr val="bg1"/>
              </a:solidFill>
              <a:cs typeface="Calibri"/>
            </a:endParaRPr>
          </a:p>
          <a:p>
            <a:pPr lvl="1">
              <a:buFont typeface="Courier New" panose="02070309020205020404" pitchFamily="49" charset="0"/>
              <a:buChar char="o"/>
            </a:pPr>
            <a:r>
              <a:rPr lang="en-US" sz="2400">
                <a:solidFill>
                  <a:schemeClr val="bg1"/>
                </a:solidFill>
              </a:rPr>
              <a:t>Repayment options vary by lender</a:t>
            </a:r>
            <a:endParaRPr lang="en-US" sz="2400">
              <a:solidFill>
                <a:schemeClr val="bg1"/>
              </a:solidFill>
              <a:cs typeface="Calibri"/>
            </a:endParaRPr>
          </a:p>
          <a:p>
            <a:pPr marL="0" indent="0">
              <a:buNone/>
            </a:pPr>
            <a:endParaRPr lang="en-US" sz="2400">
              <a:solidFill>
                <a:schemeClr val="bg1"/>
              </a:solidFill>
              <a:cs typeface="Calibri"/>
            </a:endParaRPr>
          </a:p>
          <a:p>
            <a:pPr>
              <a:buFont typeface="Wingdings" panose="05000000000000000000" pitchFamily="2" charset="2"/>
              <a:buChar char="Ø"/>
            </a:pPr>
            <a:r>
              <a:rPr lang="en-US" sz="2400">
                <a:solidFill>
                  <a:schemeClr val="bg1"/>
                </a:solidFill>
              </a:rPr>
              <a:t>Students apply directly with their chosen lender.</a:t>
            </a:r>
          </a:p>
          <a:p>
            <a:pPr marL="0" indent="0">
              <a:buNone/>
            </a:pPr>
            <a:endParaRPr lang="en-US" sz="2400">
              <a:solidFill>
                <a:schemeClr val="bg1"/>
              </a:solidFill>
              <a:cs typeface="Calibri"/>
            </a:endParaRPr>
          </a:p>
          <a:p>
            <a:pPr>
              <a:buFont typeface="Wingdings" panose="05000000000000000000" pitchFamily="2" charset="2"/>
              <a:buChar char="Ø"/>
            </a:pPr>
            <a:r>
              <a:rPr lang="en-US" sz="2400" b="1">
                <a:solidFill>
                  <a:srgbClr val="FF0000"/>
                </a:solidFill>
              </a:rPr>
              <a:t>Apply once per semester:</a:t>
            </a:r>
            <a:r>
              <a:rPr lang="en-US" sz="2400" b="1">
                <a:solidFill>
                  <a:schemeClr val="tx2">
                    <a:lumMod val="60000"/>
                    <a:lumOff val="40000"/>
                  </a:schemeClr>
                </a:solidFill>
              </a:rPr>
              <a:t> </a:t>
            </a:r>
            <a:r>
              <a:rPr lang="en-US" sz="2400">
                <a:solidFill>
                  <a:schemeClr val="bg1"/>
                </a:solidFill>
              </a:rPr>
              <a:t>spring, summer, fall</a:t>
            </a:r>
            <a:endParaRPr lang="en-US" sz="2400">
              <a:solidFill>
                <a:schemeClr val="bg1"/>
              </a:solidFill>
              <a:cs typeface="Calibri"/>
            </a:endParaRPr>
          </a:p>
          <a:p>
            <a:pPr lvl="1">
              <a:buFont typeface="Courier New" panose="02070309020205020404" pitchFamily="49" charset="0"/>
              <a:buChar char="o"/>
            </a:pPr>
            <a:r>
              <a:rPr lang="en-US" sz="2400">
                <a:solidFill>
                  <a:schemeClr val="bg1"/>
                </a:solidFill>
              </a:rPr>
              <a:t>Spring Loan Period: January to May 2024</a:t>
            </a:r>
            <a:endParaRPr lang="en-US" sz="2400">
              <a:solidFill>
                <a:schemeClr val="bg1"/>
              </a:solidFill>
              <a:cs typeface="Calibri"/>
            </a:endParaRPr>
          </a:p>
          <a:p>
            <a:pPr lvl="1">
              <a:buFont typeface="Courier New" panose="02070309020205020404" pitchFamily="49" charset="0"/>
              <a:buChar char="o"/>
            </a:pPr>
            <a:r>
              <a:rPr lang="en-US" sz="2400">
                <a:solidFill>
                  <a:schemeClr val="bg1"/>
                </a:solidFill>
              </a:rPr>
              <a:t>Summer Loan Period: May to August 2024</a:t>
            </a:r>
            <a:endParaRPr lang="en-US" sz="2400">
              <a:solidFill>
                <a:schemeClr val="bg1"/>
              </a:solidFill>
              <a:cs typeface="Calibri"/>
            </a:endParaRPr>
          </a:p>
          <a:p>
            <a:pPr lvl="1">
              <a:buFont typeface="Courier New" panose="02070309020205020404" pitchFamily="49" charset="0"/>
              <a:buChar char="o"/>
            </a:pPr>
            <a:r>
              <a:rPr lang="en-US" sz="2400">
                <a:solidFill>
                  <a:schemeClr val="bg1"/>
                </a:solidFill>
              </a:rPr>
              <a:t>Fall Loan Period: August to December 2024</a:t>
            </a:r>
            <a:endParaRPr lang="en-US">
              <a:solidFill>
                <a:schemeClr val="bg1"/>
              </a:solidFill>
            </a:endParaRPr>
          </a:p>
          <a:p>
            <a:endParaRPr lang="en-US">
              <a:solidFill>
                <a:schemeClr val="bg1"/>
              </a:solidFill>
            </a:endParaRPr>
          </a:p>
        </p:txBody>
      </p:sp>
    </p:spTree>
    <p:extLst>
      <p:ext uri="{BB962C8B-B14F-4D97-AF65-F5344CB8AC3E}">
        <p14:creationId xmlns:p14="http://schemas.microsoft.com/office/powerpoint/2010/main" val="115111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2940-BD50-3153-1D78-4154F08C4640}"/>
              </a:ext>
            </a:extLst>
          </p:cNvPr>
          <p:cNvSpPr>
            <a:spLocks noGrp="1"/>
          </p:cNvSpPr>
          <p:nvPr>
            <p:ph type="title"/>
          </p:nvPr>
        </p:nvSpPr>
        <p:spPr>
          <a:xfrm>
            <a:off x="510468" y="327906"/>
            <a:ext cx="8229600" cy="1143000"/>
          </a:xfrm>
        </p:spPr>
        <p:txBody>
          <a:bodyPr>
            <a:normAutofit fontScale="90000"/>
          </a:bodyPr>
          <a:lstStyle/>
          <a:p>
            <a:r>
              <a:rPr lang="en-US">
                <a:solidFill>
                  <a:srgbClr val="99CCFF"/>
                </a:solidFill>
              </a:rPr>
              <a:t>Cost of Attendance - Additional Loans</a:t>
            </a:r>
          </a:p>
        </p:txBody>
      </p:sp>
      <p:sp>
        <p:nvSpPr>
          <p:cNvPr id="3" name="Content Placeholder 2">
            <a:extLst>
              <a:ext uri="{FF2B5EF4-FFF2-40B4-BE49-F238E27FC236}">
                <a16:creationId xmlns:a16="http://schemas.microsoft.com/office/drawing/2014/main" id="{F53AFDCA-53B6-4587-AC88-81E97A68F3A3}"/>
              </a:ext>
            </a:extLst>
          </p:cNvPr>
          <p:cNvSpPr>
            <a:spLocks noGrp="1"/>
          </p:cNvSpPr>
          <p:nvPr>
            <p:ph idx="1"/>
          </p:nvPr>
        </p:nvSpPr>
        <p:spPr>
          <a:xfrm>
            <a:off x="589175" y="1279854"/>
            <a:ext cx="8229600" cy="5030296"/>
          </a:xfrm>
        </p:spPr>
        <p:txBody>
          <a:bodyPr>
            <a:normAutofit fontScale="92500" lnSpcReduction="20000"/>
          </a:bodyPr>
          <a:lstStyle/>
          <a:p>
            <a:pPr marL="0" indent="0">
              <a:buNone/>
            </a:pPr>
            <a:endParaRPr lang="en-US" sz="2600">
              <a:solidFill>
                <a:schemeClr val="bg1"/>
              </a:solidFill>
              <a:latin typeface="Calibri" panose="020F0502020204030204" pitchFamily="34" charset="0"/>
              <a:cs typeface="Calibri" panose="020F0502020204030204" pitchFamily="34" charset="0"/>
            </a:endParaRPr>
          </a:p>
          <a:p>
            <a:r>
              <a:rPr lang="en-US" sz="2600">
                <a:solidFill>
                  <a:schemeClr val="bg1"/>
                </a:solidFill>
                <a:latin typeface="Calibri" panose="020F0502020204030204" pitchFamily="34" charset="0"/>
                <a:cs typeface="Calibri" panose="020F0502020204030204" pitchFamily="34" charset="0"/>
              </a:rPr>
              <a:t>Students can receive financial aid up to their Cost of Attendance (COA) budget, which includes direct and indirect costs.</a:t>
            </a:r>
          </a:p>
          <a:p>
            <a:pPr marL="0" indent="0">
              <a:buNone/>
            </a:pPr>
            <a:endParaRPr lang="en-US" sz="2600">
              <a:solidFill>
                <a:schemeClr val="bg1"/>
              </a:solidFill>
              <a:latin typeface="Calibri" panose="020F0502020204030204" pitchFamily="34" charset="0"/>
              <a:cs typeface="Calibri" panose="020F0502020204030204" pitchFamily="34" charset="0"/>
            </a:endParaRPr>
          </a:p>
          <a:p>
            <a:r>
              <a:rPr lang="en-US" sz="2600">
                <a:solidFill>
                  <a:schemeClr val="bg1"/>
                </a:solidFill>
                <a:latin typeface="Calibri" panose="020F0502020204030204" pitchFamily="34" charset="0"/>
                <a:cs typeface="Calibri" panose="020F0502020204030204" pitchFamily="34" charset="0"/>
              </a:rPr>
              <a:t>Students can apply for additional loan funds* to assist with the remaining fee bill, and for other educational expenses.</a:t>
            </a:r>
          </a:p>
          <a:p>
            <a:pPr marL="395288" indent="0">
              <a:buNone/>
            </a:pPr>
            <a:r>
              <a:rPr lang="en-US" sz="1700">
                <a:solidFill>
                  <a:schemeClr val="bg1"/>
                </a:solidFill>
                <a:latin typeface="Calibri" panose="020F0502020204030204" pitchFamily="34" charset="0"/>
                <a:cs typeface="Calibri" panose="020F0502020204030204" pitchFamily="34" charset="0"/>
              </a:rPr>
              <a:t>* See the previous two slides.</a:t>
            </a:r>
          </a:p>
          <a:p>
            <a:pPr marL="395288" indent="0">
              <a:buNone/>
            </a:pPr>
            <a:endParaRPr lang="en-US" sz="1700">
              <a:solidFill>
                <a:schemeClr val="bg1"/>
              </a:solidFill>
              <a:latin typeface="Calibri" panose="020F0502020204030204" pitchFamily="34" charset="0"/>
              <a:cs typeface="Calibri" panose="020F0502020204030204" pitchFamily="34" charset="0"/>
            </a:endParaRPr>
          </a:p>
          <a:p>
            <a:pPr marR="0">
              <a:spcBef>
                <a:spcPts val="0"/>
              </a:spcBef>
              <a:spcAft>
                <a:spcPts val="0"/>
              </a:spcAft>
            </a:pPr>
            <a:r>
              <a:rPr lang="en-US" sz="2600" b="1" kern="120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Dependent</a:t>
            </a:r>
            <a:r>
              <a:rPr lang="en-US" sz="2600" kern="120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60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students can apply for an additional loan. If approved, the </a:t>
            </a:r>
            <a:r>
              <a:rPr lang="en-US" sz="2600" i="1"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maximum</a:t>
            </a:r>
            <a:r>
              <a:rPr lang="en-US" sz="260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additional loan amount is an </a:t>
            </a:r>
            <a:r>
              <a:rPr lang="en-US" sz="2600" i="1"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estimated</a:t>
            </a:r>
            <a:r>
              <a:rPr lang="en-US" sz="260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$20,400 per semester.</a:t>
            </a:r>
          </a:p>
          <a:p>
            <a:pPr marL="0" marR="0" indent="0">
              <a:spcBef>
                <a:spcPts val="0"/>
              </a:spcBef>
              <a:spcAft>
                <a:spcPts val="0"/>
              </a:spcAft>
              <a:buNone/>
            </a:pPr>
            <a:endParaRPr lang="en-US" sz="26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R="0">
              <a:spcBef>
                <a:spcPts val="0"/>
              </a:spcBef>
              <a:spcAft>
                <a:spcPts val="0"/>
              </a:spcAft>
            </a:pPr>
            <a:r>
              <a:rPr lang="en-US" sz="2600" b="1" kern="1200">
                <a:solidFill>
                  <a:srgbClr val="2CF444"/>
                </a:solidFill>
                <a:effectLst/>
                <a:latin typeface="Calibri" panose="020F0502020204030204" pitchFamily="34" charset="0"/>
                <a:ea typeface="Times New Roman" panose="02020603050405020304" pitchFamily="18" charset="0"/>
                <a:cs typeface="Calibri" panose="020F0502020204030204" pitchFamily="34" charset="0"/>
              </a:rPr>
              <a:t>Independent</a:t>
            </a:r>
            <a:r>
              <a:rPr lang="en-US" sz="260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students can apply for an additional loan. If approved, the </a:t>
            </a:r>
            <a:r>
              <a:rPr lang="en-US" sz="2600" i="1"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maximum</a:t>
            </a:r>
            <a:r>
              <a:rPr lang="en-US" sz="260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additional loan amount is an </a:t>
            </a:r>
            <a:r>
              <a:rPr lang="en-US" sz="2600" i="1"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estimated</a:t>
            </a:r>
            <a:r>
              <a:rPr lang="en-US" sz="260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$18,000 per semester.</a:t>
            </a:r>
            <a:endParaRPr lang="en-US" sz="26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a:solidFill>
                <a:schemeClr val="bg1"/>
              </a:solidFill>
            </a:endParaRPr>
          </a:p>
        </p:txBody>
      </p:sp>
    </p:spTree>
    <p:extLst>
      <p:ext uri="{BB962C8B-B14F-4D97-AF65-F5344CB8AC3E}">
        <p14:creationId xmlns:p14="http://schemas.microsoft.com/office/powerpoint/2010/main" val="3101575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836" y="168953"/>
            <a:ext cx="8228328" cy="990600"/>
          </a:xfrm>
        </p:spPr>
        <p:txBody>
          <a:bodyPr>
            <a:noAutofit/>
          </a:bodyPr>
          <a:lstStyle/>
          <a:p>
            <a:r>
              <a:rPr lang="en-US" sz="4000">
                <a:solidFill>
                  <a:schemeClr val="bg1"/>
                </a:solidFill>
              </a:rPr>
              <a:t>Spring 2024 CEIN Cost of Attendance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1838121"/>
              </p:ext>
            </p:extLst>
          </p:nvPr>
        </p:nvGraphicFramePr>
        <p:xfrm>
          <a:off x="1710704" y="1263269"/>
          <a:ext cx="5286212" cy="4331461"/>
        </p:xfrm>
        <a:graphic>
          <a:graphicData uri="http://schemas.openxmlformats.org/drawingml/2006/table">
            <a:tbl>
              <a:tblPr firstRow="1" bandRow="1">
                <a:tableStyleId>{5C22544A-7EE6-4342-B048-85BDC9FD1C3A}</a:tableStyleId>
              </a:tblPr>
              <a:tblGrid>
                <a:gridCol w="1930453">
                  <a:extLst>
                    <a:ext uri="{9D8B030D-6E8A-4147-A177-3AD203B41FA5}">
                      <a16:colId xmlns:a16="http://schemas.microsoft.com/office/drawing/2014/main" val="584105958"/>
                    </a:ext>
                  </a:extLst>
                </a:gridCol>
                <a:gridCol w="1136342">
                  <a:extLst>
                    <a:ext uri="{9D8B030D-6E8A-4147-A177-3AD203B41FA5}">
                      <a16:colId xmlns:a16="http://schemas.microsoft.com/office/drawing/2014/main" val="1203470084"/>
                    </a:ext>
                  </a:extLst>
                </a:gridCol>
                <a:gridCol w="1145219">
                  <a:extLst>
                    <a:ext uri="{9D8B030D-6E8A-4147-A177-3AD203B41FA5}">
                      <a16:colId xmlns:a16="http://schemas.microsoft.com/office/drawing/2014/main" val="1999880320"/>
                    </a:ext>
                  </a:extLst>
                </a:gridCol>
                <a:gridCol w="1074198">
                  <a:extLst>
                    <a:ext uri="{9D8B030D-6E8A-4147-A177-3AD203B41FA5}">
                      <a16:colId xmlns:a16="http://schemas.microsoft.com/office/drawing/2014/main" val="2144814834"/>
                    </a:ext>
                  </a:extLst>
                </a:gridCol>
              </a:tblGrid>
              <a:tr h="905595">
                <a:tc>
                  <a:txBody>
                    <a:bodyPr/>
                    <a:lstStyle/>
                    <a:p>
                      <a:pPr algn="l"/>
                      <a:r>
                        <a:rPr lang="en-US"/>
                        <a:t>COA</a:t>
                      </a:r>
                      <a:r>
                        <a:rPr lang="en-US" baseline="0"/>
                        <a:t> Budget Item</a:t>
                      </a:r>
                      <a:endParaRPr lang="en-US"/>
                    </a:p>
                  </a:txBody>
                  <a:tcPr anchor="ctr"/>
                </a:tc>
                <a:tc>
                  <a:txBody>
                    <a:bodyPr/>
                    <a:lstStyle/>
                    <a:p>
                      <a:pPr algn="l"/>
                      <a:r>
                        <a:rPr lang="en-US"/>
                        <a:t>Storrs</a:t>
                      </a:r>
                      <a:r>
                        <a:rPr lang="en-US" baseline="0"/>
                        <a:t> </a:t>
                      </a:r>
                    </a:p>
                    <a:p>
                      <a:pPr algn="l"/>
                      <a:r>
                        <a:rPr lang="en-US" baseline="0"/>
                        <a:t>On/Off </a:t>
                      </a:r>
                    </a:p>
                    <a:p>
                      <a:pPr algn="l"/>
                      <a:r>
                        <a:rPr lang="en-US" baseline="0"/>
                        <a:t>Campus</a:t>
                      </a:r>
                      <a:endParaRPr lang="en-US"/>
                    </a:p>
                  </a:txBody>
                  <a:tcPr/>
                </a:tc>
                <a:tc>
                  <a:txBody>
                    <a:bodyPr/>
                    <a:lstStyle/>
                    <a:p>
                      <a:pPr algn="l"/>
                      <a:r>
                        <a:rPr lang="en-US"/>
                        <a:t>Storrs with Parent</a:t>
                      </a:r>
                    </a:p>
                  </a:txBody>
                  <a:tcPr anchor="ctr"/>
                </a:tc>
                <a:tc>
                  <a:txBody>
                    <a:bodyPr/>
                    <a:lstStyle/>
                    <a:p>
                      <a:pPr algn="l"/>
                      <a:r>
                        <a:rPr lang="en-US"/>
                        <a:t>Regional On/Off</a:t>
                      </a:r>
                    </a:p>
                    <a:p>
                      <a:pPr algn="l"/>
                      <a:r>
                        <a:rPr lang="en-US"/>
                        <a:t>Campus</a:t>
                      </a:r>
                    </a:p>
                  </a:txBody>
                  <a:tcPr anchor="ctr"/>
                </a:tc>
                <a:extLst>
                  <a:ext uri="{0D108BD9-81ED-4DB2-BD59-A6C34878D82A}">
                    <a16:rowId xmlns:a16="http://schemas.microsoft.com/office/drawing/2014/main" val="3183882591"/>
                  </a:ext>
                </a:extLst>
              </a:tr>
              <a:tr h="0">
                <a:tc>
                  <a:txBody>
                    <a:bodyPr/>
                    <a:lstStyle/>
                    <a:p>
                      <a:r>
                        <a:rPr lang="en-US" sz="1800" b="1">
                          <a:solidFill>
                            <a:srgbClr val="7030A0"/>
                          </a:solidFill>
                        </a:rPr>
                        <a:t>Program Fee</a:t>
                      </a:r>
                    </a:p>
                  </a:txBody>
                  <a:tcPr/>
                </a:tc>
                <a:tc>
                  <a:txBody>
                    <a:bodyPr/>
                    <a:lstStyle/>
                    <a:p>
                      <a:pPr algn="l"/>
                      <a:r>
                        <a:rPr lang="en-US" sz="1800" b="1">
                          <a:solidFill>
                            <a:srgbClr val="7030A0"/>
                          </a:solidFill>
                        </a:rPr>
                        <a:t>$13,005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$13,005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$13,005</a:t>
                      </a:r>
                    </a:p>
                  </a:txBody>
                  <a:tcPr/>
                </a:tc>
                <a:extLst>
                  <a:ext uri="{0D108BD9-81ED-4DB2-BD59-A6C34878D82A}">
                    <a16:rowId xmlns:a16="http://schemas.microsoft.com/office/drawing/2014/main" val="1935638677"/>
                  </a:ext>
                </a:extLst>
              </a:tr>
              <a:tr h="388396">
                <a:tc>
                  <a:txBody>
                    <a:bodyPr/>
                    <a:lstStyle/>
                    <a:p>
                      <a:r>
                        <a:rPr lang="en-US" sz="1800" b="1">
                          <a:solidFill>
                            <a:srgbClr val="7030A0"/>
                          </a:solidFill>
                        </a:rPr>
                        <a:t>Additional Fees</a:t>
                      </a:r>
                    </a:p>
                  </a:txBody>
                  <a:tcPr/>
                </a:tc>
                <a:tc>
                  <a:txBody>
                    <a:bodyPr/>
                    <a:lstStyle/>
                    <a:p>
                      <a:pPr algn="l"/>
                      <a:r>
                        <a:rPr lang="en-US" sz="1800" b="1">
                          <a:solidFill>
                            <a:srgbClr val="7030A0"/>
                          </a:solidFill>
                        </a:rPr>
                        <a:t>$573</a:t>
                      </a:r>
                    </a:p>
                  </a:txBody>
                  <a:tcPr/>
                </a:tc>
                <a:tc>
                  <a:txBody>
                    <a:bodyPr/>
                    <a:lstStyle/>
                    <a:p>
                      <a:pPr algn="l"/>
                      <a:r>
                        <a:rPr lang="en-US" sz="1800" b="1">
                          <a:solidFill>
                            <a:srgbClr val="7030A0"/>
                          </a:solidFill>
                        </a:rPr>
                        <a:t>$573</a:t>
                      </a:r>
                    </a:p>
                  </a:txBody>
                  <a:tcPr/>
                </a:tc>
                <a:tc>
                  <a:txBody>
                    <a:bodyPr/>
                    <a:lstStyle/>
                    <a:p>
                      <a:pPr algn="l"/>
                      <a:r>
                        <a:rPr lang="en-US" sz="1800" b="1">
                          <a:solidFill>
                            <a:srgbClr val="7030A0"/>
                          </a:solidFill>
                        </a:rPr>
                        <a:t>$503</a:t>
                      </a:r>
                    </a:p>
                  </a:txBody>
                  <a:tcPr/>
                </a:tc>
                <a:extLst>
                  <a:ext uri="{0D108BD9-81ED-4DB2-BD59-A6C34878D82A}">
                    <a16:rowId xmlns:a16="http://schemas.microsoft.com/office/drawing/2014/main" val="3269303820"/>
                  </a:ext>
                </a:extLst>
              </a:tr>
              <a:tr h="350072">
                <a:tc>
                  <a:txBody>
                    <a:bodyPr/>
                    <a:lstStyle/>
                    <a:p>
                      <a:r>
                        <a:rPr lang="en-US" sz="1800"/>
                        <a:t>Room and Board</a:t>
                      </a:r>
                    </a:p>
                  </a:txBody>
                  <a:tcPr/>
                </a:tc>
                <a:tc>
                  <a:txBody>
                    <a:bodyPr/>
                    <a:lstStyle/>
                    <a:p>
                      <a:pPr algn="l"/>
                      <a:r>
                        <a:rPr lang="en-US" sz="1800"/>
                        <a:t>$7,382</a:t>
                      </a:r>
                    </a:p>
                  </a:txBody>
                  <a:tcPr/>
                </a:tc>
                <a:tc>
                  <a:txBody>
                    <a:bodyPr/>
                    <a:lstStyle/>
                    <a:p>
                      <a:pPr algn="l"/>
                      <a:r>
                        <a:rPr lang="en-US" sz="1800"/>
                        <a:t>$2,065</a:t>
                      </a:r>
                    </a:p>
                  </a:txBody>
                  <a:tcPr/>
                </a:tc>
                <a:tc>
                  <a:txBody>
                    <a:bodyPr/>
                    <a:lstStyle/>
                    <a:p>
                      <a:pPr algn="l"/>
                      <a:r>
                        <a:rPr lang="en-US" sz="1800"/>
                        <a:t>$7,382</a:t>
                      </a:r>
                    </a:p>
                  </a:txBody>
                  <a:tcPr/>
                </a:tc>
                <a:extLst>
                  <a:ext uri="{0D108BD9-81ED-4DB2-BD59-A6C34878D82A}">
                    <a16:rowId xmlns:a16="http://schemas.microsoft.com/office/drawing/2014/main" val="3556095480"/>
                  </a:ext>
                </a:extLst>
              </a:tr>
              <a:tr h="400437">
                <a:tc>
                  <a:txBody>
                    <a:bodyPr/>
                    <a:lstStyle/>
                    <a:p>
                      <a:r>
                        <a:rPr lang="en-US" sz="1800"/>
                        <a:t>Miscellaneous</a:t>
                      </a:r>
                    </a:p>
                  </a:txBody>
                  <a:tcPr/>
                </a:tc>
                <a:tc>
                  <a:txBody>
                    <a:bodyPr/>
                    <a:lstStyle/>
                    <a:p>
                      <a:pPr algn="l"/>
                      <a:r>
                        <a:rPr lang="en-US" sz="1800"/>
                        <a:t>$955</a:t>
                      </a:r>
                    </a:p>
                  </a:txBody>
                  <a:tcPr/>
                </a:tc>
                <a:tc>
                  <a:txBody>
                    <a:bodyPr/>
                    <a:lstStyle/>
                    <a:p>
                      <a:pPr algn="l"/>
                      <a:r>
                        <a:rPr lang="en-US" sz="1800"/>
                        <a:t>$625</a:t>
                      </a:r>
                    </a:p>
                  </a:txBody>
                  <a:tcPr/>
                </a:tc>
                <a:tc>
                  <a:txBody>
                    <a:bodyPr/>
                    <a:lstStyle/>
                    <a:p>
                      <a:pPr algn="l"/>
                      <a:r>
                        <a:rPr lang="en-US" sz="1800"/>
                        <a:t>$955</a:t>
                      </a:r>
                    </a:p>
                  </a:txBody>
                  <a:tcPr/>
                </a:tc>
                <a:extLst>
                  <a:ext uri="{0D108BD9-81ED-4DB2-BD59-A6C34878D82A}">
                    <a16:rowId xmlns:a16="http://schemas.microsoft.com/office/drawing/2014/main" val="3509057325"/>
                  </a:ext>
                </a:extLst>
              </a:tr>
              <a:tr h="350072">
                <a:tc>
                  <a:txBody>
                    <a:bodyPr/>
                    <a:lstStyle/>
                    <a:p>
                      <a:r>
                        <a:rPr lang="en-US" sz="1800"/>
                        <a:t>Books</a:t>
                      </a:r>
                    </a:p>
                  </a:txBody>
                  <a:tcPr/>
                </a:tc>
                <a:tc>
                  <a:txBody>
                    <a:bodyPr/>
                    <a:lstStyle/>
                    <a:p>
                      <a:pPr algn="l"/>
                      <a:r>
                        <a:rPr lang="en-US" sz="1800"/>
                        <a:t>$1,000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$1,000</a:t>
                      </a:r>
                    </a:p>
                  </a:txBody>
                  <a:tcPr/>
                </a:tc>
                <a:tc>
                  <a:txBody>
                    <a:bodyPr/>
                    <a:lstStyle/>
                    <a:p>
                      <a:pPr algn="l"/>
                      <a:r>
                        <a:rPr lang="en-US" sz="1800"/>
                        <a:t>$1,000</a:t>
                      </a:r>
                    </a:p>
                  </a:txBody>
                  <a:tcPr/>
                </a:tc>
                <a:extLst>
                  <a:ext uri="{0D108BD9-81ED-4DB2-BD59-A6C34878D82A}">
                    <a16:rowId xmlns:a16="http://schemas.microsoft.com/office/drawing/2014/main" val="3657989534"/>
                  </a:ext>
                </a:extLst>
              </a:tr>
              <a:tr h="350072">
                <a:tc>
                  <a:txBody>
                    <a:bodyPr/>
                    <a:lstStyle/>
                    <a:p>
                      <a:r>
                        <a:rPr lang="en-US" sz="1800"/>
                        <a:t>Transportation</a:t>
                      </a:r>
                    </a:p>
                  </a:txBody>
                  <a:tcPr/>
                </a:tc>
                <a:tc>
                  <a:txBody>
                    <a:bodyPr/>
                    <a:lstStyle/>
                    <a:p>
                      <a:pPr algn="l"/>
                      <a:r>
                        <a:rPr lang="en-US" sz="1800"/>
                        <a:t>$1,210</a:t>
                      </a:r>
                    </a:p>
                  </a:txBody>
                  <a:tcPr/>
                </a:tc>
                <a:tc>
                  <a:txBody>
                    <a:bodyPr/>
                    <a:lstStyle/>
                    <a:p>
                      <a:pPr algn="l"/>
                      <a:r>
                        <a:rPr lang="en-US" sz="1800"/>
                        <a:t>$1,369</a:t>
                      </a:r>
                    </a:p>
                  </a:txBody>
                  <a:tcPr/>
                </a:tc>
                <a:tc>
                  <a:txBody>
                    <a:bodyPr/>
                    <a:lstStyle/>
                    <a:p>
                      <a:pPr algn="l"/>
                      <a:r>
                        <a:rPr lang="en-US" sz="1800"/>
                        <a:t>$1,210</a:t>
                      </a:r>
                    </a:p>
                  </a:txBody>
                  <a:tcPr/>
                </a:tc>
                <a:extLst>
                  <a:ext uri="{0D108BD9-81ED-4DB2-BD59-A6C34878D82A}">
                    <a16:rowId xmlns:a16="http://schemas.microsoft.com/office/drawing/2014/main" val="3653392702"/>
                  </a:ext>
                </a:extLst>
              </a:tr>
              <a:tr h="388396">
                <a:tc>
                  <a:txBody>
                    <a:bodyPr/>
                    <a:lstStyle/>
                    <a:p>
                      <a:r>
                        <a:rPr lang="en-US" sz="1800"/>
                        <a:t>Loan Fees</a:t>
                      </a:r>
                    </a:p>
                  </a:txBody>
                  <a:tcPr/>
                </a:tc>
                <a:tc>
                  <a:txBody>
                    <a:bodyPr/>
                    <a:lstStyle/>
                    <a:p>
                      <a:pPr algn="l"/>
                      <a:r>
                        <a:rPr lang="en-US" sz="1800"/>
                        <a:t>$46</a:t>
                      </a:r>
                    </a:p>
                  </a:txBody>
                  <a:tcPr/>
                </a:tc>
                <a:tc>
                  <a:txBody>
                    <a:bodyPr/>
                    <a:lstStyle/>
                    <a:p>
                      <a:pPr algn="l"/>
                      <a:r>
                        <a:rPr lang="en-US" sz="1800"/>
                        <a:t>$46</a:t>
                      </a:r>
                    </a:p>
                  </a:txBody>
                  <a:tcPr/>
                </a:tc>
                <a:tc>
                  <a:txBody>
                    <a:bodyPr/>
                    <a:lstStyle/>
                    <a:p>
                      <a:pPr algn="l"/>
                      <a:r>
                        <a:rPr lang="en-US" sz="1800"/>
                        <a:t>$46</a:t>
                      </a:r>
                    </a:p>
                  </a:txBody>
                  <a:tcPr/>
                </a:tc>
                <a:extLst>
                  <a:ext uri="{0D108BD9-81ED-4DB2-BD59-A6C34878D82A}">
                    <a16:rowId xmlns:a16="http://schemas.microsoft.com/office/drawing/2014/main" val="4197019768"/>
                  </a:ext>
                </a:extLst>
              </a:tr>
              <a:tr h="388396">
                <a:tc>
                  <a:txBody>
                    <a:bodyPr/>
                    <a:lstStyle/>
                    <a:p>
                      <a:r>
                        <a:rPr lang="en-US" sz="1800" b="1">
                          <a:solidFill>
                            <a:srgbClr val="7030A0"/>
                          </a:solidFill>
                        </a:rPr>
                        <a:t>Total Direct</a:t>
                      </a:r>
                      <a:r>
                        <a:rPr lang="en-US" sz="1800" b="1" baseline="0">
                          <a:solidFill>
                            <a:srgbClr val="7030A0"/>
                          </a:solidFill>
                        </a:rPr>
                        <a:t> Costs</a:t>
                      </a:r>
                      <a:endParaRPr lang="en-US" sz="1800" b="1">
                        <a:solidFill>
                          <a:srgbClr val="7030A0"/>
                        </a:solidFill>
                      </a:endParaRPr>
                    </a:p>
                  </a:txBody>
                  <a:tcPr/>
                </a:tc>
                <a:tc>
                  <a:txBody>
                    <a:bodyPr/>
                    <a:lstStyle/>
                    <a:p>
                      <a:pPr algn="l"/>
                      <a:r>
                        <a:rPr lang="en-US" sz="1800" b="1">
                          <a:solidFill>
                            <a:srgbClr val="7030A0"/>
                          </a:solidFill>
                        </a:rPr>
                        <a:t>$13,578</a:t>
                      </a:r>
                    </a:p>
                  </a:txBody>
                  <a:tcPr/>
                </a:tc>
                <a:tc>
                  <a:txBody>
                    <a:bodyPr/>
                    <a:lstStyle/>
                    <a:p>
                      <a:pPr algn="l"/>
                      <a:r>
                        <a:rPr lang="en-US" sz="1800" b="1">
                          <a:solidFill>
                            <a:srgbClr val="7030A0"/>
                          </a:solidFill>
                        </a:rPr>
                        <a:t>$13, 578</a:t>
                      </a:r>
                    </a:p>
                  </a:txBody>
                  <a:tcPr/>
                </a:tc>
                <a:tc>
                  <a:txBody>
                    <a:bodyPr/>
                    <a:lstStyle/>
                    <a:p>
                      <a:pPr algn="l"/>
                      <a:r>
                        <a:rPr lang="en-US" b="1">
                          <a:solidFill>
                            <a:srgbClr val="7030A0"/>
                          </a:solidFill>
                        </a:rPr>
                        <a:t>$13,508</a:t>
                      </a:r>
                    </a:p>
                  </a:txBody>
                  <a:tcPr/>
                </a:tc>
                <a:extLst>
                  <a:ext uri="{0D108BD9-81ED-4DB2-BD59-A6C34878D82A}">
                    <a16:rowId xmlns:a16="http://schemas.microsoft.com/office/drawing/2014/main" val="3904080838"/>
                  </a:ext>
                </a:extLst>
              </a:tr>
              <a:tr h="388396">
                <a:tc>
                  <a:txBody>
                    <a:bodyPr/>
                    <a:lstStyle/>
                    <a:p>
                      <a:r>
                        <a:rPr lang="en-US" sz="1800" b="1"/>
                        <a:t>Total COA Budget</a:t>
                      </a:r>
                    </a:p>
                  </a:txBody>
                  <a:tcPr/>
                </a:tc>
                <a:tc>
                  <a:txBody>
                    <a:bodyPr/>
                    <a:lstStyle/>
                    <a:p>
                      <a:pPr algn="l"/>
                      <a:r>
                        <a:rPr lang="en-US" sz="1800" b="1"/>
                        <a:t>$24,171</a:t>
                      </a:r>
                    </a:p>
                  </a:txBody>
                  <a:tcPr/>
                </a:tc>
                <a:tc>
                  <a:txBody>
                    <a:bodyPr/>
                    <a:lstStyle/>
                    <a:p>
                      <a:pPr algn="l"/>
                      <a:r>
                        <a:rPr lang="en-US" sz="1800" b="1"/>
                        <a:t>$18,683</a:t>
                      </a:r>
                    </a:p>
                  </a:txBody>
                  <a:tcPr/>
                </a:tc>
                <a:tc>
                  <a:txBody>
                    <a:bodyPr/>
                    <a:lstStyle/>
                    <a:p>
                      <a:pPr algn="l"/>
                      <a:r>
                        <a:rPr lang="en-US" b="1"/>
                        <a:t>$24,101</a:t>
                      </a:r>
                    </a:p>
                  </a:txBody>
                  <a:tcPr/>
                </a:tc>
                <a:extLst>
                  <a:ext uri="{0D108BD9-81ED-4DB2-BD59-A6C34878D82A}">
                    <a16:rowId xmlns:a16="http://schemas.microsoft.com/office/drawing/2014/main" val="3699197764"/>
                  </a:ext>
                </a:extLst>
              </a:tr>
            </a:tbl>
          </a:graphicData>
        </a:graphic>
      </p:graphicFrame>
      <p:sp>
        <p:nvSpPr>
          <p:cNvPr id="3" name="TextBox 2">
            <a:extLst>
              <a:ext uri="{FF2B5EF4-FFF2-40B4-BE49-F238E27FC236}">
                <a16:creationId xmlns:a16="http://schemas.microsoft.com/office/drawing/2014/main" id="{726AA7CD-76D1-6BE0-9114-52410CE54390}"/>
              </a:ext>
            </a:extLst>
          </p:cNvPr>
          <p:cNvSpPr txBox="1"/>
          <p:nvPr/>
        </p:nvSpPr>
        <p:spPr>
          <a:xfrm>
            <a:off x="1090578" y="5917838"/>
            <a:ext cx="6526463" cy="584775"/>
          </a:xfrm>
          <a:prstGeom prst="rect">
            <a:avLst/>
          </a:prstGeom>
          <a:noFill/>
        </p:spPr>
        <p:txBody>
          <a:bodyPr wrap="square" rtlCol="0">
            <a:spAutoFit/>
          </a:bodyPr>
          <a:lstStyle/>
          <a:p>
            <a:pPr algn="ctr"/>
            <a:r>
              <a:rPr lang="en-US" sz="1600">
                <a:solidFill>
                  <a:schemeClr val="bg1"/>
                </a:solidFill>
              </a:rPr>
              <a:t>Students can view their COA in the Student Administration system. </a:t>
            </a:r>
          </a:p>
          <a:p>
            <a:pPr algn="ctr"/>
            <a:r>
              <a:rPr lang="en-US" sz="1600">
                <a:solidFill>
                  <a:schemeClr val="bg1"/>
                </a:solidFill>
              </a:rPr>
              <a:t>Financial Aid tile &gt; FA Summary &gt; COA per semester </a:t>
            </a:r>
          </a:p>
        </p:txBody>
      </p:sp>
    </p:spTree>
    <p:extLst>
      <p:ext uri="{BB962C8B-B14F-4D97-AF65-F5344CB8AC3E}">
        <p14:creationId xmlns:p14="http://schemas.microsoft.com/office/powerpoint/2010/main" val="3614891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8598-CEE8-4DD3-A0FC-E13E1E792D56}"/>
              </a:ext>
            </a:extLst>
          </p:cNvPr>
          <p:cNvSpPr>
            <a:spLocks noGrp="1"/>
          </p:cNvSpPr>
          <p:nvPr>
            <p:ph type="title"/>
          </p:nvPr>
        </p:nvSpPr>
        <p:spPr>
          <a:xfrm>
            <a:off x="457200" y="292394"/>
            <a:ext cx="8229600" cy="1143000"/>
          </a:xfrm>
        </p:spPr>
        <p:txBody>
          <a:bodyPr/>
          <a:lstStyle/>
          <a:p>
            <a:r>
              <a:rPr lang="en-US">
                <a:solidFill>
                  <a:srgbClr val="99CCFF"/>
                </a:solidFill>
              </a:rPr>
              <a:t>Fixed </a:t>
            </a:r>
            <a:r>
              <a:rPr lang="en-US" sz="4000">
                <a:solidFill>
                  <a:srgbClr val="99CCFF"/>
                </a:solidFill>
              </a:rPr>
              <a:t>Enrollment</a:t>
            </a:r>
            <a:r>
              <a:rPr lang="en-US">
                <a:solidFill>
                  <a:srgbClr val="99CCFF"/>
                </a:solidFill>
              </a:rPr>
              <a:t> Date-Day 10 </a:t>
            </a:r>
          </a:p>
        </p:txBody>
      </p:sp>
      <p:sp>
        <p:nvSpPr>
          <p:cNvPr id="4" name="Content Placeholder 3">
            <a:extLst>
              <a:ext uri="{FF2B5EF4-FFF2-40B4-BE49-F238E27FC236}">
                <a16:creationId xmlns:a16="http://schemas.microsoft.com/office/drawing/2014/main" id="{0A2A343F-B741-4B44-89BB-FA8199942FB5}"/>
              </a:ext>
            </a:extLst>
          </p:cNvPr>
          <p:cNvSpPr>
            <a:spLocks noGrp="1"/>
          </p:cNvSpPr>
          <p:nvPr>
            <p:ph sz="half" idx="2"/>
          </p:nvPr>
        </p:nvSpPr>
        <p:spPr>
          <a:xfrm>
            <a:off x="647700" y="1759998"/>
            <a:ext cx="7848600" cy="3584359"/>
          </a:xfrm>
        </p:spPr>
        <p:txBody>
          <a:bodyPr vert="horz" lIns="91440" tIns="45720" rIns="91440" bIns="45720" rtlCol="0" anchor="t">
            <a:normAutofit lnSpcReduction="10000"/>
          </a:bodyPr>
          <a:lstStyle/>
          <a:p>
            <a:pPr>
              <a:buFont typeface="Wingdings" panose="05000000000000000000" pitchFamily="2" charset="2"/>
              <a:buChar char="Ø"/>
            </a:pPr>
            <a:r>
              <a:rPr lang="en-US" sz="2400">
                <a:solidFill>
                  <a:schemeClr val="bg1"/>
                </a:solidFill>
              </a:rPr>
              <a:t>Financial Aid offers are based on the assumption that  students will enroll full-time on or before the tenth day of classes, each semester.</a:t>
            </a:r>
            <a:endParaRPr lang="en-US" sz="2400">
              <a:solidFill>
                <a:schemeClr val="bg1"/>
              </a:solidFill>
              <a:cs typeface="Calibri"/>
            </a:endParaRPr>
          </a:p>
          <a:p>
            <a:pPr>
              <a:buFont typeface="Wingdings" panose="05000000000000000000" pitchFamily="2" charset="2"/>
              <a:buChar char="Ø"/>
            </a:pPr>
            <a:endParaRPr lang="en-US" sz="2400">
              <a:solidFill>
                <a:schemeClr val="bg1"/>
              </a:solidFill>
              <a:cs typeface="Calibri"/>
            </a:endParaRPr>
          </a:p>
          <a:p>
            <a:pPr>
              <a:buFont typeface="Wingdings" panose="05000000000000000000" pitchFamily="2" charset="2"/>
              <a:buChar char="Ø"/>
            </a:pPr>
            <a:r>
              <a:rPr lang="en-US" sz="2400">
                <a:solidFill>
                  <a:schemeClr val="bg1"/>
                </a:solidFill>
              </a:rPr>
              <a:t>If you are not enrolled full-time (12 or more credits) by Day 10, your financial aid offer could potentially be reduced, or cancelled.</a:t>
            </a:r>
            <a:endParaRPr lang="en-US" sz="2400">
              <a:solidFill>
                <a:schemeClr val="bg1"/>
              </a:solidFill>
              <a:cs typeface="Calibri"/>
            </a:endParaRPr>
          </a:p>
          <a:p>
            <a:pPr>
              <a:buFont typeface="Wingdings" panose="05000000000000000000" pitchFamily="2" charset="2"/>
              <a:buChar char="Ø"/>
            </a:pPr>
            <a:endParaRPr lang="en-US" sz="2400">
              <a:solidFill>
                <a:schemeClr val="bg1"/>
              </a:solidFill>
              <a:cs typeface="Calibri"/>
            </a:endParaRPr>
          </a:p>
          <a:p>
            <a:pPr>
              <a:buFont typeface="Wingdings" panose="05000000000000000000" pitchFamily="2" charset="2"/>
              <a:buChar char="Ø"/>
            </a:pPr>
            <a:r>
              <a:rPr lang="en-US" sz="2400" b="1">
                <a:solidFill>
                  <a:schemeClr val="bg1"/>
                </a:solidFill>
              </a:rPr>
              <a:t>Spring Semester Day 10: </a:t>
            </a:r>
            <a:r>
              <a:rPr lang="en-US" sz="2400" b="1">
                <a:solidFill>
                  <a:srgbClr val="99CCFF"/>
                </a:solidFill>
              </a:rPr>
              <a:t>January 29, 2024</a:t>
            </a:r>
            <a:endParaRPr lang="en-US">
              <a:solidFill>
                <a:schemeClr val="bg1"/>
              </a:solidFill>
            </a:endParaRPr>
          </a:p>
        </p:txBody>
      </p:sp>
      <p:pic>
        <p:nvPicPr>
          <p:cNvPr id="5" name="Content Placeholder 5">
            <a:extLst>
              <a:ext uri="{FF2B5EF4-FFF2-40B4-BE49-F238E27FC236}">
                <a16:creationId xmlns:a16="http://schemas.microsoft.com/office/drawing/2014/main" id="{3076ECB6-1BCD-4CC8-BA83-4BF039CE2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5943600"/>
            <a:ext cx="2360928" cy="702459"/>
          </a:xfrm>
          <a:prstGeom prst="rect">
            <a:avLst/>
          </a:prstGeom>
        </p:spPr>
      </p:pic>
    </p:spTree>
    <p:extLst>
      <p:ext uri="{BB962C8B-B14F-4D97-AF65-F5344CB8AC3E}">
        <p14:creationId xmlns:p14="http://schemas.microsoft.com/office/powerpoint/2010/main" val="262058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629400" y="6019800"/>
            <a:ext cx="2360928" cy="702459"/>
          </a:xfrm>
        </p:spPr>
      </p:pic>
      <p:sp>
        <p:nvSpPr>
          <p:cNvPr id="3" name="Title 2"/>
          <p:cNvSpPr>
            <a:spLocks noGrp="1"/>
          </p:cNvSpPr>
          <p:nvPr>
            <p:ph type="title"/>
          </p:nvPr>
        </p:nvSpPr>
        <p:spPr/>
        <p:txBody>
          <a:bodyPr>
            <a:normAutofit fontScale="90000"/>
          </a:bodyPr>
          <a:lstStyle/>
          <a:p>
            <a:r>
              <a:rPr lang="en-US">
                <a:solidFill>
                  <a:srgbClr val="99CCFF"/>
                </a:solidFill>
              </a:rPr>
              <a:t>Office of Student Financial Aid Services</a:t>
            </a:r>
          </a:p>
        </p:txBody>
      </p:sp>
      <p:sp>
        <p:nvSpPr>
          <p:cNvPr id="2" name="TextBox 1"/>
          <p:cNvSpPr txBox="1"/>
          <p:nvPr/>
        </p:nvSpPr>
        <p:spPr>
          <a:xfrm>
            <a:off x="1071239" y="1533048"/>
            <a:ext cx="7327037" cy="39241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500">
                <a:solidFill>
                  <a:schemeClr val="bg1"/>
                </a:solidFill>
              </a:rPr>
              <a:t>Open Monday – Friday</a:t>
            </a:r>
          </a:p>
          <a:p>
            <a:pPr marL="742950" lvl="1" indent="-285750">
              <a:buFont typeface="Arial" panose="020B0604020202020204" pitchFamily="34" charset="0"/>
              <a:buChar char="•"/>
            </a:pPr>
            <a:r>
              <a:rPr lang="en-US" sz="2500">
                <a:solidFill>
                  <a:schemeClr val="bg1"/>
                </a:solidFill>
              </a:rPr>
              <a:t>8:00AM – 5:00PM EST</a:t>
            </a:r>
            <a:endParaRPr lang="en-US" sz="2500">
              <a:solidFill>
                <a:schemeClr val="bg1"/>
              </a:solidFill>
              <a:cs typeface="Calibri"/>
            </a:endParaRPr>
          </a:p>
          <a:p>
            <a:endParaRPr lang="en-US" sz="2500">
              <a:solidFill>
                <a:schemeClr val="bg1"/>
              </a:solidFill>
            </a:endParaRPr>
          </a:p>
          <a:p>
            <a:pPr marL="285750" indent="-285750">
              <a:buFont typeface="Arial" panose="020B0604020202020204" pitchFamily="34" charset="0"/>
              <a:buChar char="•"/>
            </a:pPr>
            <a:r>
              <a:rPr lang="en-US" sz="2500">
                <a:solidFill>
                  <a:schemeClr val="bg1"/>
                </a:solidFill>
              </a:rPr>
              <a:t>Ways to contact our office:</a:t>
            </a:r>
            <a:endParaRPr lang="en-US" sz="2500">
              <a:solidFill>
                <a:schemeClr val="bg1"/>
              </a:solidFill>
              <a:cs typeface="Calibri"/>
            </a:endParaRPr>
          </a:p>
          <a:p>
            <a:pPr marL="742950" lvl="1" indent="-285750">
              <a:buFont typeface="Arial" panose="020B0604020202020204" pitchFamily="34" charset="0"/>
              <a:buChar char="•"/>
            </a:pPr>
            <a:r>
              <a:rPr lang="en-US" sz="2500">
                <a:solidFill>
                  <a:schemeClr val="bg1"/>
                </a:solidFill>
              </a:rPr>
              <a:t>Email </a:t>
            </a:r>
            <a:r>
              <a:rPr lang="en-US" sz="2500">
                <a:solidFill>
                  <a:srgbClr val="99CCFF"/>
                </a:solidFill>
              </a:rPr>
              <a:t>financialaid@uconn.edu</a:t>
            </a:r>
            <a:endParaRPr lang="en-US" sz="2500">
              <a:solidFill>
                <a:srgbClr val="99CCFF"/>
              </a:solidFill>
              <a:cs typeface="Calibri"/>
            </a:endParaRPr>
          </a:p>
          <a:p>
            <a:pPr marL="742950" lvl="1" indent="-285750">
              <a:buFont typeface="Arial" panose="020B0604020202020204" pitchFamily="34" charset="0"/>
              <a:buChar char="•"/>
            </a:pPr>
            <a:r>
              <a:rPr lang="en-US" sz="2500">
                <a:solidFill>
                  <a:schemeClr val="bg1"/>
                </a:solidFill>
              </a:rPr>
              <a:t>Telephone (860) 486-2819</a:t>
            </a:r>
            <a:endParaRPr lang="en-US" sz="2500">
              <a:solidFill>
                <a:schemeClr val="bg1"/>
              </a:solidFill>
              <a:cs typeface="Calibri"/>
            </a:endParaRPr>
          </a:p>
          <a:p>
            <a:pPr marL="742950" lvl="1" indent="-285750">
              <a:buFont typeface="Arial" panose="020B0604020202020204" pitchFamily="34" charset="0"/>
              <a:buChar char="•"/>
            </a:pPr>
            <a:r>
              <a:rPr lang="en-US" sz="2500">
                <a:solidFill>
                  <a:schemeClr val="bg1"/>
                </a:solidFill>
              </a:rPr>
              <a:t>In-Person, Wilbur Cross Building, Storrs Campus</a:t>
            </a:r>
            <a:endParaRPr lang="en-US" sz="2500">
              <a:solidFill>
                <a:schemeClr val="bg1"/>
              </a:solidFill>
              <a:cs typeface="Calibri"/>
            </a:endParaRPr>
          </a:p>
          <a:p>
            <a:pPr lvl="1"/>
            <a:endParaRPr lang="en-US" sz="2400">
              <a:solidFill>
                <a:schemeClr val="bg1"/>
              </a:solidFill>
            </a:endParaRPr>
          </a:p>
          <a:p>
            <a:pPr marL="285750" indent="-285750">
              <a:buFont typeface="Arial" panose="020B0604020202020204" pitchFamily="34" charset="0"/>
              <a:buChar char="•"/>
            </a:pPr>
            <a:r>
              <a:rPr lang="en-US" sz="2500">
                <a:solidFill>
                  <a:schemeClr val="bg1"/>
                </a:solidFill>
              </a:rPr>
              <a:t>Visit our website for additional information:</a:t>
            </a:r>
            <a:endParaRPr lang="en-US" sz="2500">
              <a:solidFill>
                <a:schemeClr val="bg1"/>
              </a:solidFill>
              <a:cs typeface="Calibri"/>
            </a:endParaRPr>
          </a:p>
          <a:p>
            <a:pPr marL="742950" lvl="1" indent="-285750">
              <a:buFont typeface="Arial" panose="020B0604020202020204" pitchFamily="34" charset="0"/>
              <a:buChar char="•"/>
            </a:pPr>
            <a:r>
              <a:rPr lang="en-US" sz="2500">
                <a:solidFill>
                  <a:srgbClr val="99CCFF"/>
                </a:solidFill>
                <a:cs typeface="Calibri"/>
              </a:rPr>
              <a:t>financialaid.uconn.edu/cein/</a:t>
            </a:r>
            <a:endParaRPr lang="en-US" sz="2500">
              <a:solidFill>
                <a:schemeClr val="bg1"/>
              </a:solidFill>
            </a:endParaRPr>
          </a:p>
        </p:txBody>
      </p:sp>
    </p:spTree>
    <p:extLst>
      <p:ext uri="{BB962C8B-B14F-4D97-AF65-F5344CB8AC3E}">
        <p14:creationId xmlns:p14="http://schemas.microsoft.com/office/powerpoint/2010/main" val="32958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D7239E-E833-4F4A-5982-CB3C3D8E350B}"/>
              </a:ext>
            </a:extLst>
          </p:cNvPr>
          <p:cNvPicPr>
            <a:picLocks noChangeAspect="1"/>
          </p:cNvPicPr>
          <p:nvPr/>
        </p:nvPicPr>
        <p:blipFill rotWithShape="1">
          <a:blip r:embed="rId3"/>
          <a:srcRect l="18607" r="19448"/>
          <a:stretch/>
        </p:blipFill>
        <p:spPr>
          <a:xfrm>
            <a:off x="0" y="0"/>
            <a:ext cx="9152474" cy="6862618"/>
          </a:xfrm>
          <a:prstGeom prst="rect">
            <a:avLst/>
          </a:prstGeom>
        </p:spPr>
      </p:pic>
      <p:sp>
        <p:nvSpPr>
          <p:cNvPr id="9" name="Rectangle 8">
            <a:extLst>
              <a:ext uri="{FF2B5EF4-FFF2-40B4-BE49-F238E27FC236}">
                <a16:creationId xmlns:a16="http://schemas.microsoft.com/office/drawing/2014/main" id="{41790703-BE1F-4BEA-0B3A-6E1376640054}"/>
              </a:ext>
            </a:extLst>
          </p:cNvPr>
          <p:cNvSpPr/>
          <p:nvPr/>
        </p:nvSpPr>
        <p:spPr>
          <a:xfrm>
            <a:off x="5938285" y="3377167"/>
            <a:ext cx="2934586" cy="2594344"/>
          </a:xfrm>
          <a:prstGeom prst="rect">
            <a:avLst/>
          </a:prstGeom>
          <a:ln>
            <a:solidFill>
              <a:srgbClr val="002868"/>
            </a:solidFill>
          </a:ln>
        </p:spPr>
        <p:style>
          <a:lnRef idx="2">
            <a:schemeClr val="accent1"/>
          </a:lnRef>
          <a:fillRef idx="1">
            <a:schemeClr val="lt1"/>
          </a:fillRef>
          <a:effectRef idx="0">
            <a:schemeClr val="accent1"/>
          </a:effectRef>
          <a:fontRef idx="minor">
            <a:schemeClr val="dk1"/>
          </a:fontRef>
        </p:style>
        <p:txBody>
          <a:bodyPr rtlCol="0" anchor="ctr"/>
          <a:lstStyle/>
          <a:p>
            <a:pPr defTabSz="457178">
              <a:spcBef>
                <a:spcPct val="20000"/>
              </a:spcBef>
              <a:defRPr/>
            </a:pPr>
            <a:r>
              <a:rPr lang="en-US" sz="1600" b="1">
                <a:solidFill>
                  <a:prstClr val="black"/>
                </a:solidFill>
                <a:latin typeface="Arial"/>
                <a:cs typeface="Arial"/>
              </a:rPr>
              <a:t>      Bursar.uconn.edu</a:t>
            </a:r>
          </a:p>
          <a:p>
            <a:pPr defTabSz="457178">
              <a:spcBef>
                <a:spcPct val="20000"/>
              </a:spcBef>
              <a:defRPr/>
            </a:pPr>
            <a:endParaRPr lang="en-US" sz="800">
              <a:solidFill>
                <a:prstClr val="black"/>
              </a:solidFill>
              <a:latin typeface="Arial"/>
              <a:cs typeface="Arial"/>
            </a:endParaRPr>
          </a:p>
          <a:p>
            <a:pPr marL="342884" indent="-342884" defTabSz="457178">
              <a:spcBef>
                <a:spcPct val="20000"/>
              </a:spcBef>
              <a:buFont typeface="Arial"/>
              <a:buAutoNum type="arabicPeriod"/>
              <a:defRPr/>
            </a:pPr>
            <a:r>
              <a:rPr lang="en-US" sz="1600">
                <a:solidFill>
                  <a:prstClr val="black"/>
                </a:solidFill>
                <a:latin typeface="Arial"/>
                <a:cs typeface="Arial"/>
              </a:rPr>
              <a:t>Bills for tuition &amp; fees</a:t>
            </a:r>
          </a:p>
          <a:p>
            <a:pPr marL="342884" indent="-342884" defTabSz="457178">
              <a:spcBef>
                <a:spcPct val="20000"/>
              </a:spcBef>
              <a:buFont typeface="Arial"/>
              <a:buAutoNum type="arabicPeriod"/>
              <a:defRPr/>
            </a:pPr>
            <a:r>
              <a:rPr lang="en-US" sz="1600">
                <a:solidFill>
                  <a:prstClr val="black"/>
                </a:solidFill>
                <a:latin typeface="Arial"/>
                <a:cs typeface="Arial"/>
              </a:rPr>
              <a:t>Receives payments</a:t>
            </a:r>
          </a:p>
          <a:p>
            <a:pPr marL="342884" indent="-342884" defTabSz="457178">
              <a:spcBef>
                <a:spcPct val="20000"/>
              </a:spcBef>
              <a:buFont typeface="Arial"/>
              <a:buAutoNum type="arabicPeriod"/>
              <a:defRPr/>
            </a:pPr>
            <a:r>
              <a:rPr lang="en-US" sz="1600">
                <a:solidFill>
                  <a:prstClr val="black"/>
                </a:solidFill>
                <a:latin typeface="Arial"/>
                <a:cs typeface="Arial"/>
              </a:rPr>
              <a:t>Offers payment plans</a:t>
            </a:r>
          </a:p>
          <a:p>
            <a:pPr marL="342884" indent="-342884" defTabSz="457178">
              <a:spcBef>
                <a:spcPct val="20000"/>
              </a:spcBef>
              <a:buFont typeface="Arial"/>
              <a:buAutoNum type="arabicPeriod"/>
              <a:defRPr/>
            </a:pPr>
            <a:r>
              <a:rPr lang="en-US" sz="1600">
                <a:solidFill>
                  <a:prstClr val="black"/>
                </a:solidFill>
                <a:latin typeface="Arial"/>
                <a:cs typeface="Arial"/>
              </a:rPr>
              <a:t>Posts private scholarships</a:t>
            </a:r>
          </a:p>
          <a:p>
            <a:pPr marL="342884" indent="-342884" defTabSz="457178">
              <a:spcBef>
                <a:spcPct val="20000"/>
              </a:spcBef>
              <a:buFont typeface="Arial"/>
              <a:buAutoNum type="arabicPeriod"/>
              <a:defRPr/>
            </a:pPr>
            <a:r>
              <a:rPr lang="en-US" sz="1600">
                <a:solidFill>
                  <a:prstClr val="black"/>
                </a:solidFill>
                <a:latin typeface="Arial"/>
                <a:cs typeface="Arial"/>
              </a:rPr>
              <a:t>Invoices third-party payments</a:t>
            </a:r>
          </a:p>
          <a:p>
            <a:pPr marL="342884" indent="-342884" defTabSz="457178">
              <a:spcBef>
                <a:spcPct val="20000"/>
              </a:spcBef>
              <a:buFont typeface="Arial"/>
              <a:buAutoNum type="arabicPeriod"/>
              <a:defRPr/>
            </a:pPr>
            <a:r>
              <a:rPr lang="en-US" sz="1600">
                <a:solidFill>
                  <a:prstClr val="black"/>
                </a:solidFill>
                <a:latin typeface="Arial"/>
                <a:cs typeface="Arial"/>
              </a:rPr>
              <a:t>Issues refunds</a:t>
            </a:r>
          </a:p>
        </p:txBody>
      </p:sp>
    </p:spTree>
    <p:extLst>
      <p:ext uri="{BB962C8B-B14F-4D97-AF65-F5344CB8AC3E}">
        <p14:creationId xmlns:p14="http://schemas.microsoft.com/office/powerpoint/2010/main" val="1208643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8DD3-CEFB-45D4-A516-EB8E4CC12466}"/>
              </a:ext>
            </a:extLst>
          </p:cNvPr>
          <p:cNvSpPr>
            <a:spLocks noGrp="1"/>
          </p:cNvSpPr>
          <p:nvPr>
            <p:ph type="title"/>
          </p:nvPr>
        </p:nvSpPr>
        <p:spPr/>
        <p:txBody>
          <a:bodyPr>
            <a:noAutofit/>
          </a:bodyPr>
          <a:lstStyle/>
          <a:p>
            <a:r>
              <a:rPr lang="en-US" sz="2700"/>
              <a:t>Granting Access to Student Financial Information</a:t>
            </a:r>
          </a:p>
        </p:txBody>
      </p:sp>
      <p:sp>
        <p:nvSpPr>
          <p:cNvPr id="5" name="TextBox 4">
            <a:extLst>
              <a:ext uri="{FF2B5EF4-FFF2-40B4-BE49-F238E27FC236}">
                <a16:creationId xmlns:a16="http://schemas.microsoft.com/office/drawing/2014/main" id="{8694EBC8-D214-0182-65DE-CC04F58A561F}"/>
              </a:ext>
            </a:extLst>
          </p:cNvPr>
          <p:cNvSpPr txBox="1"/>
          <p:nvPr/>
        </p:nvSpPr>
        <p:spPr>
          <a:xfrm>
            <a:off x="5660943" y="1999395"/>
            <a:ext cx="3259776" cy="4681666"/>
          </a:xfrm>
          <a:prstGeom prst="rect">
            <a:avLst/>
          </a:prstGeom>
          <a:noFill/>
        </p:spPr>
        <p:txBody>
          <a:bodyPr wrap="square">
            <a:spAutoFit/>
          </a:bodyPr>
          <a:lstStyle/>
          <a:p>
            <a:pPr defTabSz="457178">
              <a:lnSpc>
                <a:spcPct val="107000"/>
              </a:lnSpc>
              <a:spcAft>
                <a:spcPts val="800"/>
              </a:spcAft>
              <a:defRPr/>
            </a:pPr>
            <a:r>
              <a:rPr lang="en-US" sz="1550" b="1">
                <a:solidFill>
                  <a:srgbClr val="002060"/>
                </a:solidFill>
                <a:latin typeface="+mj-lt"/>
                <a:ea typeface="Calibri" panose="020F0502020204030204" pitchFamily="34" charset="0"/>
                <a:cs typeface="Arial" panose="020B0604020202020204" pitchFamily="34" charset="0"/>
              </a:rPr>
              <a:t>FERPA pin </a:t>
            </a:r>
            <a:r>
              <a:rPr lang="en-US" sz="1550">
                <a:solidFill>
                  <a:prstClr val="black"/>
                </a:solidFill>
                <a:latin typeface="+mj-lt"/>
                <a:ea typeface="Calibri" panose="020F0502020204030204" pitchFamily="34" charset="0"/>
                <a:cs typeface="Arial" panose="020B0604020202020204" pitchFamily="34" charset="0"/>
              </a:rPr>
              <a:t>refers to a federal law requiring students to create a pin for any individual wishing to speak on behalf of the students account besides themselves.</a:t>
            </a:r>
          </a:p>
          <a:p>
            <a:pPr defTabSz="457178">
              <a:lnSpc>
                <a:spcPct val="107000"/>
              </a:lnSpc>
              <a:spcAft>
                <a:spcPts val="800"/>
              </a:spcAft>
              <a:defRPr/>
            </a:pPr>
            <a:endParaRPr lang="en-US" sz="1100">
              <a:solidFill>
                <a:prstClr val="black"/>
              </a:solidFill>
              <a:latin typeface="+mj-lt"/>
              <a:ea typeface="Calibri" panose="020F0502020204030204" pitchFamily="34" charset="0"/>
              <a:cs typeface="Arial" panose="020B0604020202020204" pitchFamily="34" charset="0"/>
            </a:endParaRPr>
          </a:p>
          <a:p>
            <a:pPr defTabSz="457178">
              <a:lnSpc>
                <a:spcPct val="107000"/>
              </a:lnSpc>
              <a:spcAft>
                <a:spcPts val="800"/>
              </a:spcAft>
              <a:defRPr/>
            </a:pPr>
            <a:r>
              <a:rPr lang="en-US" sz="1550" b="1">
                <a:solidFill>
                  <a:srgbClr val="002060"/>
                </a:solidFill>
                <a:latin typeface="+mj-lt"/>
                <a:ea typeface="Calibri" panose="020F0502020204030204" pitchFamily="34" charset="0"/>
                <a:cs typeface="Arial" panose="020B0604020202020204" pitchFamily="34" charset="0"/>
              </a:rPr>
              <a:t>Delegate User </a:t>
            </a:r>
            <a:r>
              <a:rPr lang="en-US" sz="1550">
                <a:solidFill>
                  <a:prstClr val="black"/>
                </a:solidFill>
                <a:latin typeface="+mj-lt"/>
                <a:ea typeface="Calibri" panose="020F0502020204030204" pitchFamily="34" charset="0"/>
                <a:cs typeface="Arial" panose="020B0604020202020204" pitchFamily="34" charset="0"/>
              </a:rPr>
              <a:t>can only view the fee bill such as, charges to the account, fee bill due dates, received payments, refunds and deferrals placed on the account for financial aid, scholarships and or third-party payments. </a:t>
            </a:r>
          </a:p>
          <a:p>
            <a:pPr defTabSz="457178">
              <a:lnSpc>
                <a:spcPct val="107000"/>
              </a:lnSpc>
              <a:spcAft>
                <a:spcPts val="800"/>
              </a:spcAft>
              <a:defRPr/>
            </a:pPr>
            <a:endParaRPr lang="en-US" sz="1100">
              <a:solidFill>
                <a:prstClr val="black"/>
              </a:solidFill>
              <a:latin typeface="+mj-lt"/>
              <a:ea typeface="Calibri" panose="020F0502020204030204" pitchFamily="34" charset="0"/>
              <a:cs typeface="Arial" panose="020B0604020202020204" pitchFamily="34" charset="0"/>
            </a:endParaRPr>
          </a:p>
          <a:p>
            <a:pPr defTabSz="457178">
              <a:lnSpc>
                <a:spcPct val="107000"/>
              </a:lnSpc>
              <a:spcAft>
                <a:spcPts val="800"/>
              </a:spcAft>
              <a:defRPr/>
            </a:pPr>
            <a:r>
              <a:rPr lang="en-US" sz="1550" b="1">
                <a:solidFill>
                  <a:srgbClr val="002060"/>
                </a:solidFill>
                <a:latin typeface="+mj-lt"/>
                <a:ea typeface="Calibri" panose="020F0502020204030204" pitchFamily="34" charset="0"/>
                <a:cs typeface="Arial" panose="020B0604020202020204" pitchFamily="34" charset="0"/>
              </a:rPr>
              <a:t>Authorized User </a:t>
            </a:r>
            <a:r>
              <a:rPr lang="en-US" sz="1550">
                <a:solidFill>
                  <a:prstClr val="black"/>
                </a:solidFill>
                <a:latin typeface="+mj-lt"/>
                <a:ea typeface="Calibri" panose="020F0502020204030204" pitchFamily="34" charset="0"/>
                <a:cs typeface="Arial" panose="020B0604020202020204" pitchFamily="34" charset="0"/>
              </a:rPr>
              <a:t>can view the fee bill, make a payment, enroll in a payment plan and download a statement with the UConn logo and address. </a:t>
            </a:r>
          </a:p>
        </p:txBody>
      </p:sp>
      <p:sp>
        <p:nvSpPr>
          <p:cNvPr id="8" name="TextBox 7">
            <a:extLst>
              <a:ext uri="{FF2B5EF4-FFF2-40B4-BE49-F238E27FC236}">
                <a16:creationId xmlns:a16="http://schemas.microsoft.com/office/drawing/2014/main" id="{A242A716-290C-5E84-B821-1F74E5D190DD}"/>
              </a:ext>
            </a:extLst>
          </p:cNvPr>
          <p:cNvSpPr txBox="1"/>
          <p:nvPr/>
        </p:nvSpPr>
        <p:spPr>
          <a:xfrm>
            <a:off x="-41091" y="2182124"/>
            <a:ext cx="5463045" cy="296876"/>
          </a:xfrm>
          <a:prstGeom prst="rect">
            <a:avLst/>
          </a:prstGeom>
          <a:noFill/>
        </p:spPr>
        <p:txBody>
          <a:bodyPr wrap="square">
            <a:spAutoFit/>
          </a:bodyPr>
          <a:lstStyle/>
          <a:p>
            <a:pPr algn="ctr" defTabSz="457178">
              <a:lnSpc>
                <a:spcPct val="107000"/>
              </a:lnSpc>
              <a:spcAft>
                <a:spcPts val="800"/>
              </a:spcAft>
              <a:defRPr/>
            </a:pPr>
            <a:r>
              <a:rPr lang="en-US" sz="1300" b="1">
                <a:solidFill>
                  <a:srgbClr val="002868"/>
                </a:solidFill>
                <a:latin typeface="+mj-lt"/>
                <a:ea typeface="Calibri" panose="020F0502020204030204" pitchFamily="34" charset="0"/>
                <a:cs typeface="Arial" panose="020B0604020202020204" pitchFamily="34" charset="0"/>
              </a:rPr>
              <a:t>Bursar.uconn.edu &gt; Home &gt;  “Share My Information (ferpa.uconn.edu)” </a:t>
            </a:r>
          </a:p>
        </p:txBody>
      </p:sp>
      <p:grpSp>
        <p:nvGrpSpPr>
          <p:cNvPr id="3" name="Group 2">
            <a:extLst>
              <a:ext uri="{FF2B5EF4-FFF2-40B4-BE49-F238E27FC236}">
                <a16:creationId xmlns:a16="http://schemas.microsoft.com/office/drawing/2014/main" id="{556FBAB1-75DA-EBE6-87C9-B511BAC02777}"/>
              </a:ext>
            </a:extLst>
          </p:cNvPr>
          <p:cNvGrpSpPr/>
          <p:nvPr/>
        </p:nvGrpSpPr>
        <p:grpSpPr>
          <a:xfrm>
            <a:off x="223282" y="2759911"/>
            <a:ext cx="4986671" cy="3343175"/>
            <a:chOff x="370255" y="2678307"/>
            <a:chExt cx="4962384" cy="3157826"/>
          </a:xfrm>
        </p:grpSpPr>
        <p:grpSp>
          <p:nvGrpSpPr>
            <p:cNvPr id="26" name="Group 25">
              <a:extLst>
                <a:ext uri="{FF2B5EF4-FFF2-40B4-BE49-F238E27FC236}">
                  <a16:creationId xmlns:a16="http://schemas.microsoft.com/office/drawing/2014/main" id="{C98E71F4-7203-D7C5-9787-A0F65BA6C404}"/>
                </a:ext>
              </a:extLst>
            </p:cNvPr>
            <p:cNvGrpSpPr/>
            <p:nvPr/>
          </p:nvGrpSpPr>
          <p:grpSpPr>
            <a:xfrm>
              <a:off x="603034" y="4121239"/>
              <a:ext cx="4463174" cy="1714894"/>
              <a:chOff x="652179" y="2241176"/>
              <a:chExt cx="6295372" cy="2173482"/>
            </a:xfrm>
          </p:grpSpPr>
          <p:grpSp>
            <p:nvGrpSpPr>
              <p:cNvPr id="22" name="Group 21">
                <a:extLst>
                  <a:ext uri="{FF2B5EF4-FFF2-40B4-BE49-F238E27FC236}">
                    <a16:creationId xmlns:a16="http://schemas.microsoft.com/office/drawing/2014/main" id="{7EA4C5CF-2538-FED0-2120-5D1DB940BCB5}"/>
                  </a:ext>
                </a:extLst>
              </p:cNvPr>
              <p:cNvGrpSpPr/>
              <p:nvPr/>
            </p:nvGrpSpPr>
            <p:grpSpPr>
              <a:xfrm>
                <a:off x="652179" y="2241176"/>
                <a:ext cx="6295372" cy="2173482"/>
                <a:chOff x="652179" y="2241176"/>
                <a:chExt cx="6295372" cy="2173482"/>
              </a:xfrm>
            </p:grpSpPr>
            <p:grpSp>
              <p:nvGrpSpPr>
                <p:cNvPr id="16" name="Group 15">
                  <a:extLst>
                    <a:ext uri="{FF2B5EF4-FFF2-40B4-BE49-F238E27FC236}">
                      <a16:creationId xmlns:a16="http://schemas.microsoft.com/office/drawing/2014/main" id="{514BEB9F-E316-7C11-9351-BBCF5814ED9C}"/>
                    </a:ext>
                  </a:extLst>
                </p:cNvPr>
                <p:cNvGrpSpPr/>
                <p:nvPr/>
              </p:nvGrpSpPr>
              <p:grpSpPr>
                <a:xfrm>
                  <a:off x="652179" y="2241176"/>
                  <a:ext cx="6295372" cy="2173482"/>
                  <a:chOff x="426569" y="4235050"/>
                  <a:chExt cx="6520038" cy="2147762"/>
                </a:xfrm>
              </p:grpSpPr>
              <p:pic>
                <p:nvPicPr>
                  <p:cNvPr id="9" name="Picture 8">
                    <a:extLst>
                      <a:ext uri="{FF2B5EF4-FFF2-40B4-BE49-F238E27FC236}">
                        <a16:creationId xmlns:a16="http://schemas.microsoft.com/office/drawing/2014/main" id="{CBB80145-D2FE-A472-0B38-164CD764B820}"/>
                      </a:ext>
                    </a:extLst>
                  </p:cNvPr>
                  <p:cNvPicPr>
                    <a:picLocks noChangeAspect="1"/>
                  </p:cNvPicPr>
                  <p:nvPr/>
                </p:nvPicPr>
                <p:blipFill>
                  <a:blip r:embed="rId4"/>
                  <a:stretch>
                    <a:fillRect/>
                  </a:stretch>
                </p:blipFill>
                <p:spPr>
                  <a:xfrm>
                    <a:off x="466651" y="4235050"/>
                    <a:ext cx="6479956" cy="2147762"/>
                  </a:xfrm>
                  <a:prstGeom prst="rect">
                    <a:avLst/>
                  </a:prstGeom>
                </p:spPr>
              </p:pic>
              <p:grpSp>
                <p:nvGrpSpPr>
                  <p:cNvPr id="13" name="Group 12">
                    <a:extLst>
                      <a:ext uri="{FF2B5EF4-FFF2-40B4-BE49-F238E27FC236}">
                        <a16:creationId xmlns:a16="http://schemas.microsoft.com/office/drawing/2014/main" id="{CEB7AA96-24A4-E136-E876-013768F8674D}"/>
                      </a:ext>
                    </a:extLst>
                  </p:cNvPr>
                  <p:cNvGrpSpPr/>
                  <p:nvPr/>
                </p:nvGrpSpPr>
                <p:grpSpPr>
                  <a:xfrm>
                    <a:off x="426569" y="4683925"/>
                    <a:ext cx="5023960" cy="276908"/>
                    <a:chOff x="233923" y="3711413"/>
                    <a:chExt cx="3275420" cy="171598"/>
                  </a:xfrm>
                </p:grpSpPr>
                <p:sp>
                  <p:nvSpPr>
                    <p:cNvPr id="4" name="Star: 5 Points 3">
                      <a:extLst>
                        <a:ext uri="{FF2B5EF4-FFF2-40B4-BE49-F238E27FC236}">
                          <a16:creationId xmlns:a16="http://schemas.microsoft.com/office/drawing/2014/main" id="{DBBADA26-99DC-B8E1-C6A7-8133AA36DED2}"/>
                        </a:ext>
                      </a:extLst>
                    </p:cNvPr>
                    <p:cNvSpPr/>
                    <p:nvPr/>
                  </p:nvSpPr>
                  <p:spPr>
                    <a:xfrm>
                      <a:off x="233923" y="3711413"/>
                      <a:ext cx="223278" cy="170658"/>
                    </a:xfrm>
                    <a:prstGeom prst="star5">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endParaRPr lang="en-US">
                        <a:solidFill>
                          <a:prstClr val="white"/>
                        </a:solidFill>
                        <a:latin typeface="Calibri"/>
                      </a:endParaRPr>
                    </a:p>
                  </p:txBody>
                </p:sp>
                <p:sp>
                  <p:nvSpPr>
                    <p:cNvPr id="6" name="Star: 5 Points 5">
                      <a:extLst>
                        <a:ext uri="{FF2B5EF4-FFF2-40B4-BE49-F238E27FC236}">
                          <a16:creationId xmlns:a16="http://schemas.microsoft.com/office/drawing/2014/main" id="{C415AB20-80B5-208E-7E9C-AAC8033E9557}"/>
                        </a:ext>
                      </a:extLst>
                    </p:cNvPr>
                    <p:cNvSpPr/>
                    <p:nvPr/>
                  </p:nvSpPr>
                  <p:spPr>
                    <a:xfrm>
                      <a:off x="1695325" y="3721671"/>
                      <a:ext cx="240174" cy="160400"/>
                    </a:xfrm>
                    <a:prstGeom prst="star5">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endParaRPr lang="en-US">
                        <a:solidFill>
                          <a:prstClr val="white"/>
                        </a:solidFill>
                        <a:latin typeface="Calibri"/>
                      </a:endParaRPr>
                    </a:p>
                  </p:txBody>
                </p:sp>
                <p:sp>
                  <p:nvSpPr>
                    <p:cNvPr id="7" name="Star: 5 Points 6">
                      <a:extLst>
                        <a:ext uri="{FF2B5EF4-FFF2-40B4-BE49-F238E27FC236}">
                          <a16:creationId xmlns:a16="http://schemas.microsoft.com/office/drawing/2014/main" id="{69ABB3DA-9B0B-9D4B-B55E-43D33E6938B1}"/>
                        </a:ext>
                      </a:extLst>
                    </p:cNvPr>
                    <p:cNvSpPr/>
                    <p:nvPr/>
                  </p:nvSpPr>
                  <p:spPr>
                    <a:xfrm>
                      <a:off x="3269169" y="3722611"/>
                      <a:ext cx="240174" cy="160400"/>
                    </a:xfrm>
                    <a:prstGeom prst="star5">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endParaRPr lang="en-US">
                        <a:solidFill>
                          <a:prstClr val="white"/>
                        </a:solidFill>
                        <a:latin typeface="Calibri"/>
                      </a:endParaRPr>
                    </a:p>
                  </p:txBody>
                </p:sp>
              </p:grpSp>
            </p:grpSp>
            <p:sp>
              <p:nvSpPr>
                <p:cNvPr id="19" name="Rectangle 18">
                  <a:extLst>
                    <a:ext uri="{FF2B5EF4-FFF2-40B4-BE49-F238E27FC236}">
                      <a16:creationId xmlns:a16="http://schemas.microsoft.com/office/drawing/2014/main" id="{F674F3FC-E51C-B3E8-A5A0-81D848547EA6}"/>
                    </a:ext>
                  </a:extLst>
                </p:cNvPr>
                <p:cNvSpPr/>
                <p:nvPr/>
              </p:nvSpPr>
              <p:spPr>
                <a:xfrm>
                  <a:off x="5147333" y="3793865"/>
                  <a:ext cx="1800218" cy="501015"/>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050">
                      <a:solidFill>
                        <a:prstClr val="white"/>
                      </a:solidFill>
                      <a:latin typeface="Calibri"/>
                    </a:rPr>
                    <a:t>3. Authorized User</a:t>
                  </a:r>
                </a:p>
              </p:txBody>
            </p:sp>
            <p:sp>
              <p:nvSpPr>
                <p:cNvPr id="20" name="Rectangle 19">
                  <a:extLst>
                    <a:ext uri="{FF2B5EF4-FFF2-40B4-BE49-F238E27FC236}">
                      <a16:creationId xmlns:a16="http://schemas.microsoft.com/office/drawing/2014/main" id="{979F3E8D-912A-D556-5606-DAB84644A7AE}"/>
                    </a:ext>
                  </a:extLst>
                </p:cNvPr>
                <p:cNvSpPr/>
                <p:nvPr/>
              </p:nvSpPr>
              <p:spPr>
                <a:xfrm>
                  <a:off x="2966886" y="3797044"/>
                  <a:ext cx="1800218" cy="497838"/>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050">
                      <a:solidFill>
                        <a:prstClr val="white"/>
                      </a:solidFill>
                      <a:latin typeface="Calibri"/>
                    </a:rPr>
                    <a:t>2. Delegate User</a:t>
                  </a:r>
                </a:p>
              </p:txBody>
            </p:sp>
            <p:sp>
              <p:nvSpPr>
                <p:cNvPr id="21" name="Rectangle 20">
                  <a:extLst>
                    <a:ext uri="{FF2B5EF4-FFF2-40B4-BE49-F238E27FC236}">
                      <a16:creationId xmlns:a16="http://schemas.microsoft.com/office/drawing/2014/main" id="{853D95CA-04CD-E2B9-77BA-54A9CDFA21C8}"/>
                    </a:ext>
                  </a:extLst>
                </p:cNvPr>
                <p:cNvSpPr/>
                <p:nvPr/>
              </p:nvSpPr>
              <p:spPr>
                <a:xfrm>
                  <a:off x="719464" y="3793862"/>
                  <a:ext cx="1800218" cy="501015"/>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050">
                      <a:solidFill>
                        <a:prstClr val="white"/>
                      </a:solidFill>
                      <a:latin typeface="Calibri"/>
                    </a:rPr>
                    <a:t>1. FERPA Pin</a:t>
                  </a:r>
                </a:p>
              </p:txBody>
            </p:sp>
          </p:grpSp>
          <p:sp>
            <p:nvSpPr>
              <p:cNvPr id="23" name="Rectangle 22">
                <a:extLst>
                  <a:ext uri="{FF2B5EF4-FFF2-40B4-BE49-F238E27FC236}">
                    <a16:creationId xmlns:a16="http://schemas.microsoft.com/office/drawing/2014/main" id="{D5989D1B-EEA1-13A4-753C-00DC223A7625}"/>
                  </a:ext>
                </a:extLst>
              </p:cNvPr>
              <p:cNvSpPr/>
              <p:nvPr/>
            </p:nvSpPr>
            <p:spPr>
              <a:xfrm>
                <a:off x="690880" y="3305175"/>
                <a:ext cx="1800218" cy="3714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050">
                    <a:solidFill>
                      <a:prstClr val="black"/>
                    </a:solidFill>
                    <a:latin typeface="Calibri"/>
                  </a:rPr>
                  <a:t>Phone &amp; Email</a:t>
                </a:r>
              </a:p>
            </p:txBody>
          </p:sp>
          <p:sp>
            <p:nvSpPr>
              <p:cNvPr id="24" name="Rectangle 23">
                <a:extLst>
                  <a:ext uri="{FF2B5EF4-FFF2-40B4-BE49-F238E27FC236}">
                    <a16:creationId xmlns:a16="http://schemas.microsoft.com/office/drawing/2014/main" id="{0668DCFD-7B85-6BF5-E396-BB4D5FD8223E}"/>
                  </a:ext>
                </a:extLst>
              </p:cNvPr>
              <p:cNvSpPr/>
              <p:nvPr/>
            </p:nvSpPr>
            <p:spPr>
              <a:xfrm>
                <a:off x="2901566" y="3327917"/>
                <a:ext cx="1800218" cy="3714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050">
                    <a:solidFill>
                      <a:prstClr val="black"/>
                    </a:solidFill>
                    <a:latin typeface="Calibri"/>
                  </a:rPr>
                  <a:t>View</a:t>
                </a:r>
              </a:p>
            </p:txBody>
          </p:sp>
          <p:sp>
            <p:nvSpPr>
              <p:cNvPr id="25" name="Rectangle 24">
                <a:extLst>
                  <a:ext uri="{FF2B5EF4-FFF2-40B4-BE49-F238E27FC236}">
                    <a16:creationId xmlns:a16="http://schemas.microsoft.com/office/drawing/2014/main" id="{8AF3E234-77CA-960A-D73C-99102D64E1D4}"/>
                  </a:ext>
                </a:extLst>
              </p:cNvPr>
              <p:cNvSpPr/>
              <p:nvPr/>
            </p:nvSpPr>
            <p:spPr>
              <a:xfrm>
                <a:off x="5147333" y="3305175"/>
                <a:ext cx="1800218" cy="3714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050">
                    <a:solidFill>
                      <a:prstClr val="black"/>
                    </a:solidFill>
                    <a:latin typeface="Calibri"/>
                  </a:rPr>
                  <a:t>View &amp; Pay</a:t>
                </a:r>
              </a:p>
            </p:txBody>
          </p:sp>
        </p:grpSp>
        <p:pic>
          <p:nvPicPr>
            <p:cNvPr id="11" name="Picture 10">
              <a:extLst>
                <a:ext uri="{FF2B5EF4-FFF2-40B4-BE49-F238E27FC236}">
                  <a16:creationId xmlns:a16="http://schemas.microsoft.com/office/drawing/2014/main" id="{999582C3-EE6B-F66F-B29E-265CBEC11116}"/>
                </a:ext>
              </a:extLst>
            </p:cNvPr>
            <p:cNvPicPr>
              <a:picLocks noChangeAspect="1"/>
            </p:cNvPicPr>
            <p:nvPr/>
          </p:nvPicPr>
          <p:blipFill rotWithShape="1">
            <a:blip r:embed="rId5"/>
            <a:srcRect l="1844" t="8253" r="2132" b="34024"/>
            <a:stretch/>
          </p:blipFill>
          <p:spPr>
            <a:xfrm>
              <a:off x="370255" y="2678307"/>
              <a:ext cx="4962384" cy="1032579"/>
            </a:xfrm>
            <a:prstGeom prst="rect">
              <a:avLst/>
            </a:prstGeom>
          </p:spPr>
        </p:pic>
      </p:grpSp>
    </p:spTree>
    <p:custDataLst>
      <p:tags r:id="rId1"/>
    </p:custDataLst>
    <p:extLst>
      <p:ext uri="{BB962C8B-B14F-4D97-AF65-F5344CB8AC3E}">
        <p14:creationId xmlns:p14="http://schemas.microsoft.com/office/powerpoint/2010/main" val="2962731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37B7-094A-EF61-A049-B825770CDB5A}"/>
              </a:ext>
            </a:extLst>
          </p:cNvPr>
          <p:cNvSpPr>
            <a:spLocks noGrp="1"/>
          </p:cNvSpPr>
          <p:nvPr>
            <p:ph type="title"/>
          </p:nvPr>
        </p:nvSpPr>
        <p:spPr/>
        <p:txBody>
          <a:bodyPr>
            <a:normAutofit/>
          </a:bodyPr>
          <a:lstStyle/>
          <a:p>
            <a:r>
              <a:rPr lang="en-US" sz="2700">
                <a:solidFill>
                  <a:srgbClr val="FFC000"/>
                </a:solidFill>
              </a:rPr>
              <a:t>Account Summary- </a:t>
            </a:r>
            <a:r>
              <a:rPr lang="en-US" sz="2700">
                <a:solidFill>
                  <a:schemeClr val="bg1"/>
                </a:solidFill>
              </a:rPr>
              <a:t>Payment Options</a:t>
            </a:r>
          </a:p>
        </p:txBody>
      </p:sp>
      <p:sp>
        <p:nvSpPr>
          <p:cNvPr id="16" name="TextBox 15">
            <a:extLst>
              <a:ext uri="{FF2B5EF4-FFF2-40B4-BE49-F238E27FC236}">
                <a16:creationId xmlns:a16="http://schemas.microsoft.com/office/drawing/2014/main" id="{318B03CA-32E3-1DCC-C7A8-8368FA484A25}"/>
              </a:ext>
            </a:extLst>
          </p:cNvPr>
          <p:cNvSpPr txBox="1"/>
          <p:nvPr/>
        </p:nvSpPr>
        <p:spPr>
          <a:xfrm>
            <a:off x="3296089" y="2475498"/>
            <a:ext cx="5847911" cy="4593565"/>
          </a:xfrm>
          <a:prstGeom prst="rect">
            <a:avLst/>
          </a:prstGeom>
          <a:noFill/>
        </p:spPr>
        <p:txBody>
          <a:bodyPr wrap="square" lIns="91440" tIns="45720" rIns="91440" bIns="45720" anchor="t">
            <a:spAutoFit/>
          </a:bodyPr>
          <a:lstStyle/>
          <a:p>
            <a:pPr defTabSz="457178">
              <a:defRPr/>
            </a:pPr>
            <a:r>
              <a:rPr lang="en-US" sz="1500" b="1">
                <a:solidFill>
                  <a:prstClr val="black"/>
                </a:solidFill>
                <a:latin typeface="Calibri" panose="020F0502020204030204" pitchFamily="34" charset="0"/>
                <a:cs typeface="Calibri" panose="020F0502020204030204" pitchFamily="34" charset="0"/>
              </a:rPr>
              <a:t>3 Types of Electronic Payments</a:t>
            </a:r>
          </a:p>
          <a:p>
            <a:pPr defTabSz="457178">
              <a:buFont typeface="+mj-lt"/>
              <a:buAutoNum type="arabicPeriod"/>
              <a:defRPr/>
            </a:pPr>
            <a:r>
              <a:rPr lang="en-US" sz="1500">
                <a:solidFill>
                  <a:prstClr val="black"/>
                </a:solidFill>
                <a:latin typeface="Calibri" panose="020F0502020204030204" pitchFamily="34" charset="0"/>
                <a:cs typeface="Calibri" panose="020F0502020204030204" pitchFamily="34" charset="0"/>
              </a:rPr>
              <a:t>E-check (routing &amp; account bank numbers)</a:t>
            </a:r>
          </a:p>
          <a:p>
            <a:pPr defTabSz="457178">
              <a:buFont typeface="+mj-lt"/>
              <a:buAutoNum type="arabicPeriod"/>
              <a:defRPr/>
            </a:pPr>
            <a:r>
              <a:rPr lang="en-US" sz="1500">
                <a:solidFill>
                  <a:prstClr val="black"/>
                </a:solidFill>
                <a:latin typeface="Calibri" panose="020F0502020204030204" pitchFamily="34" charset="0"/>
                <a:cs typeface="Calibri" panose="020F0502020204030204" pitchFamily="34" charset="0"/>
              </a:rPr>
              <a:t>Credit &amp; Debit Card (2.75% Convenience fee)</a:t>
            </a:r>
          </a:p>
          <a:p>
            <a:pPr defTabSz="457178">
              <a:buFont typeface="+mj-lt"/>
              <a:buAutoNum type="arabicPeriod"/>
              <a:defRPr/>
            </a:pPr>
            <a:r>
              <a:rPr lang="en-US" sz="1500">
                <a:solidFill>
                  <a:prstClr val="black"/>
                </a:solidFill>
                <a:latin typeface="Calibri" panose="020F0502020204030204" pitchFamily="34" charset="0"/>
                <a:cs typeface="Calibri" panose="020F0502020204030204" pitchFamily="34" charset="0"/>
              </a:rPr>
              <a:t>Wire transfer (International Students)- </a:t>
            </a:r>
            <a:r>
              <a:rPr lang="en-US" sz="1500" err="1">
                <a:solidFill>
                  <a:prstClr val="black"/>
                </a:solidFill>
                <a:latin typeface="Calibri" panose="020F0502020204030204" pitchFamily="34" charset="0"/>
                <a:cs typeface="Calibri" panose="020F0502020204030204" pitchFamily="34" charset="0"/>
              </a:rPr>
              <a:t>Convera</a:t>
            </a:r>
            <a:r>
              <a:rPr lang="en-US" sz="1500">
                <a:solidFill>
                  <a:prstClr val="black"/>
                </a:solidFill>
                <a:latin typeface="Calibri" panose="020F0502020204030204" pitchFamily="34" charset="0"/>
                <a:cs typeface="Calibri" panose="020F0502020204030204" pitchFamily="34" charset="0"/>
              </a:rPr>
              <a:t> or Flywire</a:t>
            </a:r>
          </a:p>
          <a:p>
            <a:pPr marL="342900" lvl="1" defTabSz="457178">
              <a:defRPr/>
            </a:pPr>
            <a:endParaRPr lang="en-US" sz="900">
              <a:solidFill>
                <a:prstClr val="black"/>
              </a:solidFill>
              <a:latin typeface="Calibri" panose="020F0502020204030204" pitchFamily="34" charset="0"/>
              <a:cs typeface="Calibri" panose="020F0502020204030204" pitchFamily="34" charset="0"/>
            </a:endParaRPr>
          </a:p>
          <a:p>
            <a:pPr defTabSz="457178">
              <a:defRPr/>
            </a:pPr>
            <a:r>
              <a:rPr lang="en-US" sz="1500" b="1">
                <a:solidFill>
                  <a:prstClr val="black"/>
                </a:solidFill>
                <a:latin typeface="Calibri" panose="020F0502020204030204" pitchFamily="34" charset="0"/>
                <a:cs typeface="Calibri" panose="020F0502020204030204" pitchFamily="34" charset="0"/>
              </a:rPr>
              <a:t>Mailing Check, Money Order &amp; 529 Payments </a:t>
            </a:r>
          </a:p>
          <a:p>
            <a:pPr marL="56515" indent="-170815" defTabSz="457178">
              <a:buFont typeface="Arial" panose="020B0604020202020204" pitchFamily="34" charset="0"/>
              <a:buChar char="•"/>
              <a:defRPr/>
            </a:pPr>
            <a:r>
              <a:rPr lang="en-US" sz="1500">
                <a:latin typeface="Calibri" panose="020F0502020204030204" pitchFamily="34" charset="0"/>
                <a:cs typeface="Calibri" panose="020F0502020204030204" pitchFamily="34" charset="0"/>
              </a:rPr>
              <a:t>Address MUST include </a:t>
            </a:r>
            <a:r>
              <a:rPr lang="en-US" sz="1500">
                <a:solidFill>
                  <a:prstClr val="black"/>
                </a:solidFill>
                <a:latin typeface="Calibri" panose="020F0502020204030204" pitchFamily="34" charset="0"/>
                <a:cs typeface="Calibri" panose="020F0502020204030204" pitchFamily="34" charset="0"/>
              </a:rPr>
              <a:t>UNIT 4100 </a:t>
            </a:r>
          </a:p>
          <a:p>
            <a:pPr marL="56515" indent="-170815" defTabSz="457178">
              <a:buFont typeface="Arial" panose="020B0604020202020204" pitchFamily="34" charset="0"/>
              <a:buChar char="•"/>
              <a:defRPr/>
            </a:pPr>
            <a:r>
              <a:rPr lang="en-US" sz="1500">
                <a:solidFill>
                  <a:prstClr val="black"/>
                </a:solidFill>
                <a:latin typeface="Calibri" panose="020F0502020204030204" pitchFamily="34" charset="0"/>
                <a:cs typeface="Calibri" panose="020F0502020204030204" pitchFamily="34" charset="0"/>
              </a:rPr>
              <a:t>Check MUST include name &amp; Student ID</a:t>
            </a:r>
          </a:p>
          <a:p>
            <a:pPr marL="56515" indent="-170815" defTabSz="457178">
              <a:buFont typeface="Arial" panose="020B0604020202020204" pitchFamily="34" charset="0"/>
              <a:buChar char="•"/>
              <a:defRPr/>
            </a:pPr>
            <a:r>
              <a:rPr lang="en-US" sz="1500">
                <a:solidFill>
                  <a:prstClr val="black"/>
                </a:solidFill>
                <a:latin typeface="Calibri" panose="020F0502020204030204" pitchFamily="34" charset="0"/>
                <a:cs typeface="Calibri" panose="020F0502020204030204" pitchFamily="34" charset="0"/>
              </a:rPr>
              <a:t>Mail 2-4 weeks before due date to avoid receiving holds and late fees </a:t>
            </a:r>
          </a:p>
          <a:p>
            <a:pPr marL="56515" indent="-170815" defTabSz="457178">
              <a:buFont typeface="Arial" panose="020B0604020202020204" pitchFamily="34" charset="0"/>
              <a:buChar char="•"/>
              <a:defRPr/>
            </a:pPr>
            <a:r>
              <a:rPr lang="en-US" sz="1500">
                <a:solidFill>
                  <a:prstClr val="black"/>
                </a:solidFill>
                <a:latin typeface="Calibri" panose="020F0502020204030204" pitchFamily="34" charset="0"/>
                <a:cs typeface="Calibri" panose="020F0502020204030204" pitchFamily="34" charset="0"/>
              </a:rPr>
              <a:t>529 account holder contacts the plan provider to send payment</a:t>
            </a:r>
          </a:p>
          <a:p>
            <a:pPr marL="513715" lvl="1" indent="-170815" defTabSz="457178">
              <a:buFont typeface="Arial" panose="020B0604020202020204" pitchFamily="34" charset="0"/>
              <a:buChar char="•"/>
              <a:defRPr/>
            </a:pPr>
            <a:endParaRPr lang="en-US" sz="1050">
              <a:solidFill>
                <a:prstClr val="black"/>
              </a:solidFill>
              <a:latin typeface="Calibri" panose="020F0502020204030204" pitchFamily="34" charset="0"/>
              <a:cs typeface="Calibri" panose="020F0502020204030204" pitchFamily="34" charset="0"/>
            </a:endParaRPr>
          </a:p>
          <a:p>
            <a:pPr algn="ctr" defTabSz="457178">
              <a:defRPr/>
            </a:pPr>
            <a:r>
              <a:rPr lang="en-US" sz="1500">
                <a:solidFill>
                  <a:prstClr val="black"/>
                </a:solidFill>
                <a:latin typeface="Calibri" panose="020F0502020204030204" pitchFamily="34" charset="0"/>
                <a:cs typeface="Calibri" panose="020F0502020204030204" pitchFamily="34" charset="0"/>
              </a:rPr>
              <a:t>University of Connecticut</a:t>
            </a:r>
          </a:p>
          <a:p>
            <a:pPr algn="ctr" defTabSz="457178">
              <a:defRPr/>
            </a:pPr>
            <a:r>
              <a:rPr lang="en-US" sz="1500">
                <a:solidFill>
                  <a:prstClr val="black"/>
                </a:solidFill>
                <a:latin typeface="Calibri" panose="020F0502020204030204" pitchFamily="34" charset="0"/>
                <a:cs typeface="Calibri" panose="020F0502020204030204" pitchFamily="34" charset="0"/>
              </a:rPr>
              <a:t>233 Glenbrook Rd, </a:t>
            </a:r>
            <a:r>
              <a:rPr lang="en-US" sz="1500" b="1">
                <a:solidFill>
                  <a:prstClr val="black"/>
                </a:solidFill>
                <a:latin typeface="Calibri" panose="020F0502020204030204" pitchFamily="34" charset="0"/>
                <a:cs typeface="Calibri" panose="020F0502020204030204" pitchFamily="34" charset="0"/>
              </a:rPr>
              <a:t>Unit 4100</a:t>
            </a:r>
          </a:p>
          <a:p>
            <a:pPr algn="ctr" defTabSz="457178">
              <a:defRPr/>
            </a:pPr>
            <a:r>
              <a:rPr lang="en-US" sz="1500">
                <a:solidFill>
                  <a:prstClr val="black"/>
                </a:solidFill>
                <a:latin typeface="Calibri" panose="020F0502020204030204" pitchFamily="34" charset="0"/>
                <a:cs typeface="Calibri" panose="020F0502020204030204" pitchFamily="34" charset="0"/>
              </a:rPr>
              <a:t>Storrs, CT 06269</a:t>
            </a:r>
            <a:endParaRPr lang="en-US" sz="1500" b="1">
              <a:solidFill>
                <a:prstClr val="black"/>
              </a:solidFill>
              <a:latin typeface="Calibri" panose="020F0502020204030204" pitchFamily="34" charset="0"/>
              <a:cs typeface="Calibri" panose="020F0502020204030204" pitchFamily="34" charset="0"/>
            </a:endParaRPr>
          </a:p>
          <a:p>
            <a:pPr defTabSz="685800">
              <a:defRPr/>
            </a:pPr>
            <a:endParaRPr lang="en-US" sz="900" b="1">
              <a:solidFill>
                <a:prstClr val="black"/>
              </a:solidFill>
              <a:latin typeface="Calibri" panose="020F0502020204030204" pitchFamily="34" charset="0"/>
              <a:cs typeface="Calibri" panose="020F0502020204030204" pitchFamily="34" charset="0"/>
            </a:endParaRPr>
          </a:p>
          <a:p>
            <a:pPr defTabSz="685800">
              <a:defRPr/>
            </a:pPr>
            <a:r>
              <a:rPr lang="en-US" sz="1500" b="1">
                <a:solidFill>
                  <a:prstClr val="black"/>
                </a:solidFill>
                <a:latin typeface="Calibri" panose="020F0502020204030204" pitchFamily="34" charset="0"/>
                <a:cs typeface="Calibri" panose="020F0502020204030204" pitchFamily="34" charset="0"/>
              </a:rPr>
              <a:t>Drop box </a:t>
            </a:r>
            <a:r>
              <a:rPr lang="en-US" sz="1500">
                <a:solidFill>
                  <a:prstClr val="black"/>
                </a:solidFill>
                <a:latin typeface="Calibri" panose="020F0502020204030204" pitchFamily="34" charset="0"/>
                <a:cs typeface="Calibri" panose="020F0502020204030204" pitchFamily="34" charset="0"/>
              </a:rPr>
              <a:t>- Wilbur Cross Building (Storrs) &amp; regional campuses </a:t>
            </a:r>
          </a:p>
          <a:p>
            <a:pPr defTabSz="685800">
              <a:defRPr/>
            </a:pPr>
            <a:endParaRPr lang="en-US" sz="1500">
              <a:solidFill>
                <a:srgbClr val="C00000"/>
              </a:solidFill>
              <a:latin typeface="Calibri" panose="020F0502020204030204" pitchFamily="34" charset="0"/>
              <a:cs typeface="Calibri" panose="020F0502020204030204" pitchFamily="34" charset="0"/>
            </a:endParaRPr>
          </a:p>
          <a:p>
            <a:pPr defTabSz="457178">
              <a:defRPr/>
            </a:pPr>
            <a:r>
              <a:rPr lang="en-US" sz="1500" b="1">
                <a:solidFill>
                  <a:prstClr val="black"/>
                </a:solidFill>
                <a:latin typeface="Calibri" panose="020F0502020204030204" pitchFamily="34" charset="0"/>
                <a:cs typeface="Calibri" panose="020F0502020204030204" pitchFamily="34" charset="0"/>
              </a:rPr>
              <a:t>Payment Plans </a:t>
            </a:r>
          </a:p>
          <a:p>
            <a:pPr defTabSz="457178">
              <a:defRPr/>
            </a:pPr>
            <a:endParaRPr lang="en-US" sz="900" b="1">
              <a:solidFill>
                <a:prstClr val="black"/>
              </a:solidFill>
              <a:latin typeface="Calibri" panose="020F0502020204030204" pitchFamily="34" charset="0"/>
              <a:cs typeface="Calibri" panose="020F0502020204030204" pitchFamily="34" charset="0"/>
            </a:endParaRPr>
          </a:p>
          <a:p>
            <a:pPr defTabSz="457178">
              <a:defRPr/>
            </a:pPr>
            <a:r>
              <a:rPr kumimoji="0" lang="en-US" sz="1500" b="0" u="none" strike="noStrike" kern="1200" cap="none" spc="0" normalizeH="0" baseline="0" noProof="0">
                <a:ln>
                  <a:noFill/>
                </a:ln>
                <a:effectLst/>
                <a:uLnTx/>
                <a:uFillTx/>
                <a:latin typeface="+mj-lt"/>
                <a:ea typeface="+mn-ea"/>
                <a:cs typeface="Arial" panose="020B0604020202020204" pitchFamily="34" charset="0"/>
              </a:rPr>
              <a:t> ( We do not accept cash or payment over the phone.)</a:t>
            </a:r>
          </a:p>
          <a:p>
            <a:pPr defTabSz="457178">
              <a:defRPr/>
            </a:pPr>
            <a:endParaRPr lang="en-US" sz="1500" b="1">
              <a:solidFill>
                <a:prstClr val="black"/>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E704C977-68B8-CDE9-ED12-BA7B8C8DDEA9}"/>
              </a:ext>
            </a:extLst>
          </p:cNvPr>
          <p:cNvGrpSpPr/>
          <p:nvPr/>
        </p:nvGrpSpPr>
        <p:grpSpPr>
          <a:xfrm>
            <a:off x="69573" y="2465197"/>
            <a:ext cx="3059450" cy="3797479"/>
            <a:chOff x="0" y="2212956"/>
            <a:chExt cx="3112903" cy="3878627"/>
          </a:xfrm>
        </p:grpSpPr>
        <p:grpSp>
          <p:nvGrpSpPr>
            <p:cNvPr id="5" name="Group 4">
              <a:extLst>
                <a:ext uri="{FF2B5EF4-FFF2-40B4-BE49-F238E27FC236}">
                  <a16:creationId xmlns:a16="http://schemas.microsoft.com/office/drawing/2014/main" id="{DC07197C-9479-C12B-7699-60D4E9646348}"/>
                </a:ext>
              </a:extLst>
            </p:cNvPr>
            <p:cNvGrpSpPr/>
            <p:nvPr/>
          </p:nvGrpSpPr>
          <p:grpSpPr>
            <a:xfrm>
              <a:off x="0" y="2212956"/>
              <a:ext cx="3112903" cy="3878627"/>
              <a:chOff x="89603" y="2212956"/>
              <a:chExt cx="3216463" cy="3878627"/>
            </a:xfrm>
          </p:grpSpPr>
          <p:grpSp>
            <p:nvGrpSpPr>
              <p:cNvPr id="15" name="Group 14">
                <a:extLst>
                  <a:ext uri="{FF2B5EF4-FFF2-40B4-BE49-F238E27FC236}">
                    <a16:creationId xmlns:a16="http://schemas.microsoft.com/office/drawing/2014/main" id="{A770018E-7B28-9949-0156-F63DE2BC301E}"/>
                  </a:ext>
                </a:extLst>
              </p:cNvPr>
              <p:cNvGrpSpPr/>
              <p:nvPr/>
            </p:nvGrpSpPr>
            <p:grpSpPr>
              <a:xfrm>
                <a:off x="89603" y="2212956"/>
                <a:ext cx="3216463" cy="3878627"/>
                <a:chOff x="5830212" y="1233042"/>
                <a:chExt cx="3425720" cy="4008485"/>
              </a:xfrm>
            </p:grpSpPr>
            <p:pic>
              <p:nvPicPr>
                <p:cNvPr id="7" name="Picture 6">
                  <a:extLst>
                    <a:ext uri="{FF2B5EF4-FFF2-40B4-BE49-F238E27FC236}">
                      <a16:creationId xmlns:a16="http://schemas.microsoft.com/office/drawing/2014/main" id="{263DDE48-07FF-CBB1-F52B-581C41093127}"/>
                    </a:ext>
                  </a:extLst>
                </p:cNvPr>
                <p:cNvPicPr>
                  <a:picLocks noChangeAspect="1"/>
                </p:cNvPicPr>
                <p:nvPr/>
              </p:nvPicPr>
              <p:blipFill rotWithShape="1">
                <a:blip r:embed="rId3"/>
                <a:srcRect t="42790"/>
                <a:stretch/>
              </p:blipFill>
              <p:spPr>
                <a:xfrm>
                  <a:off x="5830212" y="3127740"/>
                  <a:ext cx="3425720" cy="2113787"/>
                </a:xfrm>
                <a:prstGeom prst="rect">
                  <a:avLst/>
                </a:prstGeom>
              </p:spPr>
            </p:pic>
            <p:sp>
              <p:nvSpPr>
                <p:cNvPr id="8" name="TextBox 7">
                  <a:extLst>
                    <a:ext uri="{FF2B5EF4-FFF2-40B4-BE49-F238E27FC236}">
                      <a16:creationId xmlns:a16="http://schemas.microsoft.com/office/drawing/2014/main" id="{B9AD10BA-95F4-BD8F-850B-3E8DAE41BCBC}"/>
                    </a:ext>
                  </a:extLst>
                </p:cNvPr>
                <p:cNvSpPr txBox="1"/>
                <p:nvPr/>
              </p:nvSpPr>
              <p:spPr>
                <a:xfrm>
                  <a:off x="6194194" y="1233042"/>
                  <a:ext cx="2697756" cy="357366"/>
                </a:xfrm>
                <a:prstGeom prst="rect">
                  <a:avLst/>
                </a:prstGeom>
                <a:noFill/>
              </p:spPr>
              <p:txBody>
                <a:bodyPr wrap="square" rtlCol="0">
                  <a:spAutoFit/>
                </a:bodyPr>
                <a:lstStyle/>
                <a:p>
                  <a:pPr algn="ctr" defTabSz="457189">
                    <a:defRPr/>
                  </a:pPr>
                  <a:r>
                    <a:rPr lang="en-US" sz="1600" b="1">
                      <a:latin typeface="+mj-lt"/>
                      <a:cs typeface="Arial" panose="020B0604020202020204" pitchFamily="34" charset="0"/>
                    </a:rPr>
                    <a:t>Login @ Bursar.uconn.edu</a:t>
                  </a:r>
                  <a:endParaRPr lang="en-US" sz="1600" b="1">
                    <a:latin typeface="+mj-lt"/>
                  </a:endParaRPr>
                </a:p>
              </p:txBody>
            </p:sp>
          </p:grpSp>
          <p:sp>
            <p:nvSpPr>
              <p:cNvPr id="4" name="Rectangle 3">
                <a:extLst>
                  <a:ext uri="{FF2B5EF4-FFF2-40B4-BE49-F238E27FC236}">
                    <a16:creationId xmlns:a16="http://schemas.microsoft.com/office/drawing/2014/main" id="{E0D7FA8D-E396-7246-3C68-F675155449BB}"/>
                  </a:ext>
                </a:extLst>
              </p:cNvPr>
              <p:cNvSpPr/>
              <p:nvPr/>
            </p:nvSpPr>
            <p:spPr>
              <a:xfrm>
                <a:off x="1143710" y="4458147"/>
                <a:ext cx="1347677" cy="2223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grpSp>
          <p:nvGrpSpPr>
            <p:cNvPr id="12" name="Group 11">
              <a:extLst>
                <a:ext uri="{FF2B5EF4-FFF2-40B4-BE49-F238E27FC236}">
                  <a16:creationId xmlns:a16="http://schemas.microsoft.com/office/drawing/2014/main" id="{9D8DE3B1-859B-79EF-4977-E6CFE6E21733}"/>
                </a:ext>
              </a:extLst>
            </p:cNvPr>
            <p:cNvGrpSpPr/>
            <p:nvPr/>
          </p:nvGrpSpPr>
          <p:grpSpPr>
            <a:xfrm>
              <a:off x="201469" y="2597235"/>
              <a:ext cx="2765016" cy="1143000"/>
              <a:chOff x="201468" y="2597235"/>
              <a:chExt cx="2978727" cy="1152870"/>
            </a:xfrm>
          </p:grpSpPr>
          <p:pic>
            <p:nvPicPr>
              <p:cNvPr id="9" name="Picture 8">
                <a:extLst>
                  <a:ext uri="{FF2B5EF4-FFF2-40B4-BE49-F238E27FC236}">
                    <a16:creationId xmlns:a16="http://schemas.microsoft.com/office/drawing/2014/main" id="{FF0432A8-EC38-D51A-0C54-CE16F257CC5D}"/>
                  </a:ext>
                </a:extLst>
              </p:cNvPr>
              <p:cNvPicPr>
                <a:picLocks noChangeAspect="1"/>
              </p:cNvPicPr>
              <p:nvPr/>
            </p:nvPicPr>
            <p:blipFill>
              <a:blip r:embed="rId4"/>
              <a:stretch>
                <a:fillRect/>
              </a:stretch>
            </p:blipFill>
            <p:spPr>
              <a:xfrm>
                <a:off x="201468" y="2608557"/>
                <a:ext cx="1437704" cy="1141548"/>
              </a:xfrm>
              <a:prstGeom prst="rect">
                <a:avLst/>
              </a:prstGeom>
            </p:spPr>
          </p:pic>
          <p:pic>
            <p:nvPicPr>
              <p:cNvPr id="11" name="Picture 10">
                <a:extLst>
                  <a:ext uri="{FF2B5EF4-FFF2-40B4-BE49-F238E27FC236}">
                    <a16:creationId xmlns:a16="http://schemas.microsoft.com/office/drawing/2014/main" id="{35888FB3-82EA-8ED3-C5CE-2721C0692489}"/>
                  </a:ext>
                </a:extLst>
              </p:cNvPr>
              <p:cNvPicPr>
                <a:picLocks noChangeAspect="1"/>
              </p:cNvPicPr>
              <p:nvPr/>
            </p:nvPicPr>
            <p:blipFill>
              <a:blip r:embed="rId5"/>
              <a:stretch>
                <a:fillRect/>
              </a:stretch>
            </p:blipFill>
            <p:spPr>
              <a:xfrm>
                <a:off x="1742491" y="2597235"/>
                <a:ext cx="1437704" cy="1149074"/>
              </a:xfrm>
              <a:prstGeom prst="rect">
                <a:avLst/>
              </a:prstGeom>
            </p:spPr>
          </p:pic>
        </p:grpSp>
      </p:grpSp>
      <p:sp>
        <p:nvSpPr>
          <p:cNvPr id="3" name="TextBox 2">
            <a:extLst>
              <a:ext uri="{FF2B5EF4-FFF2-40B4-BE49-F238E27FC236}">
                <a16:creationId xmlns:a16="http://schemas.microsoft.com/office/drawing/2014/main" id="{60FE92AC-7F15-9831-A55A-39FF6A9E84D1}"/>
              </a:ext>
            </a:extLst>
          </p:cNvPr>
          <p:cNvSpPr txBox="1"/>
          <p:nvPr/>
        </p:nvSpPr>
        <p:spPr>
          <a:xfrm>
            <a:off x="1" y="1769165"/>
            <a:ext cx="9144000" cy="584775"/>
          </a:xfrm>
          <a:prstGeom prst="rect">
            <a:avLst/>
          </a:prstGeom>
          <a:noFill/>
        </p:spPr>
        <p:txBody>
          <a:bodyPr wrap="square" rtlCol="0">
            <a:spAutoFit/>
          </a:bodyPr>
          <a:lstStyle/>
          <a:p>
            <a:pPr algn="ctr" defTabSz="457178">
              <a:defRPr/>
            </a:pPr>
            <a:r>
              <a:rPr lang="en-US" sz="1600" b="1" dirty="0">
                <a:solidFill>
                  <a:srgbClr val="C00000"/>
                </a:solidFill>
                <a:latin typeface="Calibri" panose="020F0502020204030204" pitchFamily="34" charset="0"/>
                <a:cs typeface="Calibri" panose="020F0502020204030204" pitchFamily="34" charset="0"/>
              </a:rPr>
              <a:t>CEIN students are billed in  Spring, Summer and Fall.</a:t>
            </a:r>
          </a:p>
          <a:p>
            <a:pPr algn="ctr" defTabSz="457178">
              <a:defRPr/>
            </a:pPr>
            <a:r>
              <a:rPr lang="en-US" sz="1600" dirty="0">
                <a:solidFill>
                  <a:schemeClr val="tx2"/>
                </a:solidFill>
                <a:latin typeface="Calibri" panose="020F0502020204030204" pitchFamily="34" charset="0"/>
                <a:cs typeface="Calibri" panose="020F0502020204030204" pitchFamily="34" charset="0"/>
              </a:rPr>
              <a:t>bursar.uconn.edu &gt;Tuition &amp; Fees &gt; Additional Programs &gt; CEIN Program</a:t>
            </a:r>
          </a:p>
        </p:txBody>
      </p:sp>
    </p:spTree>
    <p:extLst>
      <p:ext uri="{BB962C8B-B14F-4D97-AF65-F5344CB8AC3E}">
        <p14:creationId xmlns:p14="http://schemas.microsoft.com/office/powerpoint/2010/main" val="35435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629400" y="6019800"/>
            <a:ext cx="2360928" cy="702459"/>
          </a:xfrm>
        </p:spPr>
      </p:pic>
      <p:sp>
        <p:nvSpPr>
          <p:cNvPr id="3" name="Title 2"/>
          <p:cNvSpPr>
            <a:spLocks noGrp="1"/>
          </p:cNvSpPr>
          <p:nvPr>
            <p:ph type="title"/>
          </p:nvPr>
        </p:nvSpPr>
        <p:spPr>
          <a:xfrm>
            <a:off x="457200" y="782652"/>
            <a:ext cx="8229600" cy="1143000"/>
          </a:xfrm>
        </p:spPr>
        <p:txBody>
          <a:bodyPr>
            <a:normAutofit/>
          </a:bodyPr>
          <a:lstStyle/>
          <a:p>
            <a:r>
              <a:rPr lang="en-US" sz="4000">
                <a:solidFill>
                  <a:srgbClr val="99CCFF"/>
                </a:solidFill>
              </a:rPr>
              <a:t>Discussion Items</a:t>
            </a:r>
          </a:p>
        </p:txBody>
      </p:sp>
      <p:sp>
        <p:nvSpPr>
          <p:cNvPr id="2" name="TextBox 1"/>
          <p:cNvSpPr txBox="1"/>
          <p:nvPr/>
        </p:nvSpPr>
        <p:spPr>
          <a:xfrm>
            <a:off x="1177183" y="2208801"/>
            <a:ext cx="7277100" cy="2693045"/>
          </a:xfrm>
          <a:prstGeom prst="rect">
            <a:avLst/>
          </a:prstGeom>
          <a:noFill/>
        </p:spPr>
        <p:txBody>
          <a:bodyPr wrap="square" lIns="91440" tIns="45720" rIns="91440" bIns="45720" rtlCol="0" anchor="t">
            <a:spAutoFit/>
          </a:bodyPr>
          <a:lstStyle/>
          <a:p>
            <a:r>
              <a:rPr lang="en-US" sz="2400">
                <a:solidFill>
                  <a:schemeClr val="bg1"/>
                </a:solidFill>
                <a:ea typeface="+mn-lt"/>
                <a:cs typeface="+mn-lt"/>
              </a:rPr>
              <a:t>Office of Student Financial Aid Services</a:t>
            </a:r>
            <a:endParaRPr lang="en-US" sz="2400">
              <a:solidFill>
                <a:schemeClr val="bg1"/>
              </a:solidFill>
              <a:cs typeface="Calibri"/>
            </a:endParaRPr>
          </a:p>
          <a:p>
            <a:pPr marL="914400" lvl="1" indent="-457200">
              <a:buFont typeface="+mj-lt"/>
              <a:buAutoNum type="arabicPeriod"/>
            </a:pPr>
            <a:r>
              <a:rPr lang="en-US" sz="2400">
                <a:solidFill>
                  <a:schemeClr val="bg1"/>
                </a:solidFill>
              </a:rPr>
              <a:t>Complete the FAFSA</a:t>
            </a:r>
            <a:endParaRPr lang="en-US" sz="2400">
              <a:solidFill>
                <a:schemeClr val="bg1"/>
              </a:solidFill>
              <a:cs typeface="Calibri"/>
            </a:endParaRPr>
          </a:p>
          <a:p>
            <a:pPr marL="914400" lvl="1" indent="-457200">
              <a:buAutoNum type="arabicPeriod"/>
            </a:pPr>
            <a:r>
              <a:rPr lang="en-US" sz="2400">
                <a:solidFill>
                  <a:schemeClr val="bg1"/>
                </a:solidFill>
              </a:rPr>
              <a:t>Determining Dependency Status</a:t>
            </a:r>
            <a:endParaRPr lang="en-US" sz="2400">
              <a:solidFill>
                <a:schemeClr val="bg1"/>
              </a:solidFill>
              <a:cs typeface="Calibri"/>
            </a:endParaRPr>
          </a:p>
          <a:p>
            <a:pPr marL="914400" lvl="1" indent="-457200">
              <a:buFont typeface="+mj-lt"/>
              <a:buAutoNum type="arabicPeriod"/>
            </a:pPr>
            <a:r>
              <a:rPr lang="en-US" sz="2400">
                <a:solidFill>
                  <a:schemeClr val="bg1"/>
                </a:solidFill>
              </a:rPr>
              <a:t>Federal and Private Loan Options</a:t>
            </a:r>
          </a:p>
          <a:p>
            <a:pPr marL="914400" lvl="1" indent="-457200">
              <a:buFont typeface="+mj-lt"/>
              <a:buAutoNum type="arabicPeriod"/>
            </a:pPr>
            <a:r>
              <a:rPr lang="en-US" sz="2400">
                <a:solidFill>
                  <a:schemeClr val="bg1"/>
                </a:solidFill>
              </a:rPr>
              <a:t>Fixed Enrollment Date – Day 10</a:t>
            </a:r>
            <a:endParaRPr lang="en-US" sz="2400">
              <a:solidFill>
                <a:schemeClr val="bg1"/>
              </a:solidFill>
              <a:cs typeface="Calibri"/>
            </a:endParaRPr>
          </a:p>
          <a:p>
            <a:pPr marL="914400" lvl="1" indent="-457200">
              <a:buAutoNum type="arabicPeriod"/>
            </a:pPr>
            <a:r>
              <a:rPr lang="en-US" sz="2400">
                <a:solidFill>
                  <a:schemeClr val="bg1"/>
                </a:solidFill>
                <a:cs typeface="Calibri"/>
              </a:rPr>
              <a:t>Contact Information</a:t>
            </a:r>
            <a:endParaRPr lang="en-US" sz="2400">
              <a:solidFill>
                <a:schemeClr val="bg1"/>
              </a:solidFill>
            </a:endParaRPr>
          </a:p>
          <a:p>
            <a:r>
              <a:rPr lang="en-US" sz="2500">
                <a:solidFill>
                  <a:schemeClr val="bg1"/>
                </a:solidFill>
              </a:rPr>
              <a:t>  </a:t>
            </a:r>
          </a:p>
        </p:txBody>
      </p:sp>
    </p:spTree>
    <p:extLst>
      <p:ext uri="{BB962C8B-B14F-4D97-AF65-F5344CB8AC3E}">
        <p14:creationId xmlns:p14="http://schemas.microsoft.com/office/powerpoint/2010/main" val="131064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A07CFA-EE3D-98FC-F36E-4075FBD4E938}"/>
              </a:ext>
            </a:extLst>
          </p:cNvPr>
          <p:cNvSpPr txBox="1"/>
          <p:nvPr/>
        </p:nvSpPr>
        <p:spPr>
          <a:xfrm>
            <a:off x="479692" y="608905"/>
            <a:ext cx="8051800" cy="507831"/>
          </a:xfrm>
          <a:prstGeom prst="rect">
            <a:avLst/>
          </a:prstGeom>
          <a:noFill/>
        </p:spPr>
        <p:txBody>
          <a:bodyPr wrap="square">
            <a:spAutoFit/>
          </a:bodyPr>
          <a:lstStyle/>
          <a:p>
            <a:pPr defTabSz="457178">
              <a:defRPr/>
            </a:pPr>
            <a:r>
              <a:rPr lang="en-US" sz="2700">
                <a:solidFill>
                  <a:srgbClr val="FFC000"/>
                </a:solidFill>
                <a:latin typeface="Arial"/>
                <a:cs typeface="Arial"/>
              </a:rPr>
              <a:t>Payment Plans</a:t>
            </a:r>
            <a:endParaRPr lang="en-US" sz="2700">
              <a:solidFill>
                <a:srgbClr val="FFC000"/>
              </a:solidFill>
              <a:latin typeface="Calibri"/>
            </a:endParaRPr>
          </a:p>
        </p:txBody>
      </p:sp>
      <p:sp>
        <p:nvSpPr>
          <p:cNvPr id="5" name="TextBox 4">
            <a:extLst>
              <a:ext uri="{FF2B5EF4-FFF2-40B4-BE49-F238E27FC236}">
                <a16:creationId xmlns:a16="http://schemas.microsoft.com/office/drawing/2014/main" id="{44A5BACC-AAC5-3387-4A6D-C342BEE4C660}"/>
              </a:ext>
            </a:extLst>
          </p:cNvPr>
          <p:cNvSpPr txBox="1"/>
          <p:nvPr/>
        </p:nvSpPr>
        <p:spPr>
          <a:xfrm>
            <a:off x="-140252" y="2690530"/>
            <a:ext cx="4689548" cy="2407423"/>
          </a:xfrm>
          <a:prstGeom prst="rect">
            <a:avLst/>
          </a:prstGeom>
        </p:spPr>
        <p:txBody>
          <a:bodyPr vert="horz" lIns="91440" tIns="45720" rIns="91440" bIns="45720" rtlCol="0" anchor="t">
            <a:noAutofit/>
          </a:bodyPr>
          <a:lstStyle/>
          <a:p>
            <a:pPr marL="456565" lvl="1" defTabSz="457178">
              <a:spcBef>
                <a:spcPct val="20000"/>
              </a:spcBef>
              <a:defRPr/>
            </a:pPr>
            <a:endParaRPr lang="en-US" sz="1400" b="1">
              <a:solidFill>
                <a:prstClr val="black"/>
              </a:solidFill>
              <a:latin typeface="Arial"/>
              <a:cs typeface="Arial"/>
            </a:endParaRPr>
          </a:p>
          <a:p>
            <a:pPr marL="742315" lvl="1" indent="-285115" defTabSz="457178">
              <a:spcBef>
                <a:spcPct val="20000"/>
              </a:spcBef>
              <a:buFont typeface="Arial" panose="020B0604020202020204" pitchFamily="34" charset="0"/>
              <a:buChar char="•"/>
              <a:defRPr/>
            </a:pPr>
            <a:r>
              <a:rPr lang="en-US" sz="1700" b="1">
                <a:solidFill>
                  <a:prstClr val="black"/>
                </a:solidFill>
                <a:latin typeface="+mj-lt"/>
                <a:cs typeface="Arial"/>
              </a:rPr>
              <a:t>Fall &amp; Spring only</a:t>
            </a:r>
          </a:p>
          <a:p>
            <a:pPr marL="742315" lvl="1" indent="-285115" defTabSz="457178">
              <a:spcBef>
                <a:spcPct val="20000"/>
              </a:spcBef>
              <a:buFont typeface="Arial" panose="020B0604020202020204" pitchFamily="34" charset="0"/>
              <a:buChar char="•"/>
              <a:defRPr/>
            </a:pPr>
            <a:r>
              <a:rPr lang="en-US" sz="1700">
                <a:solidFill>
                  <a:prstClr val="black"/>
                </a:solidFill>
                <a:latin typeface="+mj-lt"/>
                <a:cs typeface="Arial"/>
              </a:rPr>
              <a:t>5, 4, 3-month options</a:t>
            </a:r>
            <a:endParaRPr lang="en-US" sz="1700">
              <a:solidFill>
                <a:prstClr val="black"/>
              </a:solidFill>
              <a:latin typeface="+mj-lt"/>
              <a:cs typeface="Calibri"/>
            </a:endParaRPr>
          </a:p>
          <a:p>
            <a:pPr marL="742315" lvl="1" indent="-285115" defTabSz="457178">
              <a:spcBef>
                <a:spcPct val="20000"/>
              </a:spcBef>
              <a:buFont typeface="Arial" panose="020B0604020202020204" pitchFamily="34" charset="0"/>
              <a:buChar char="•"/>
              <a:defRPr/>
            </a:pPr>
            <a:r>
              <a:rPr lang="en-US" sz="1700">
                <a:solidFill>
                  <a:prstClr val="black"/>
                </a:solidFill>
                <a:latin typeface="+mj-lt"/>
                <a:cs typeface="Arial"/>
              </a:rPr>
              <a:t>Available when fee bills release</a:t>
            </a:r>
          </a:p>
          <a:p>
            <a:pPr marL="742315" lvl="1" indent="-285115" defTabSz="457178">
              <a:spcBef>
                <a:spcPct val="20000"/>
              </a:spcBef>
              <a:buFont typeface="Arial" panose="020B0604020202020204" pitchFamily="34" charset="0"/>
              <a:buChar char="•"/>
              <a:defRPr/>
            </a:pPr>
            <a:r>
              <a:rPr lang="en-US" sz="1700">
                <a:solidFill>
                  <a:prstClr val="black"/>
                </a:solidFill>
                <a:latin typeface="+mj-lt"/>
                <a:cs typeface="Arial"/>
              </a:rPr>
              <a:t>Interest Free</a:t>
            </a:r>
          </a:p>
          <a:p>
            <a:pPr marL="742315" lvl="1" indent="-285115" defTabSz="457178">
              <a:spcBef>
                <a:spcPct val="20000"/>
              </a:spcBef>
              <a:buFont typeface="Arial" panose="020B0604020202020204" pitchFamily="34" charset="0"/>
              <a:buChar char="•"/>
              <a:defRPr/>
            </a:pPr>
            <a:r>
              <a:rPr lang="en-US" sz="1700">
                <a:solidFill>
                  <a:prstClr val="black"/>
                </a:solidFill>
                <a:latin typeface="+mj-lt"/>
                <a:cs typeface="Arial"/>
              </a:rPr>
              <a:t>Balance of $300+</a:t>
            </a:r>
          </a:p>
          <a:p>
            <a:pPr marL="742315" lvl="1" indent="-285115" defTabSz="457178">
              <a:spcBef>
                <a:spcPct val="20000"/>
              </a:spcBef>
              <a:buFont typeface="Arial" panose="020B0604020202020204" pitchFamily="34" charset="0"/>
              <a:buChar char="•"/>
              <a:defRPr/>
            </a:pPr>
            <a:r>
              <a:rPr lang="en-US" sz="1700">
                <a:solidFill>
                  <a:prstClr val="black"/>
                </a:solidFill>
                <a:latin typeface="+mj-lt"/>
                <a:cs typeface="Arial"/>
              </a:rPr>
              <a:t>Students &amp; Authorized Users can enroll </a:t>
            </a:r>
          </a:p>
          <a:p>
            <a:pPr marL="742315" lvl="1" indent="-285115" defTabSz="457178">
              <a:spcBef>
                <a:spcPct val="20000"/>
              </a:spcBef>
              <a:buFont typeface="Arial" panose="020B0604020202020204" pitchFamily="34" charset="0"/>
              <a:buChar char="•"/>
              <a:defRPr/>
            </a:pPr>
            <a:r>
              <a:rPr lang="en-US" sz="1700">
                <a:solidFill>
                  <a:prstClr val="black"/>
                </a:solidFill>
                <a:latin typeface="+mj-lt"/>
                <a:cs typeface="Arial"/>
              </a:rPr>
              <a:t>Previous semester MUST be paid off</a:t>
            </a:r>
          </a:p>
          <a:p>
            <a:pPr marL="742315" lvl="1" indent="-285115" defTabSz="457178">
              <a:spcBef>
                <a:spcPct val="20000"/>
              </a:spcBef>
              <a:buFont typeface="Arial" panose="020B0604020202020204" pitchFamily="34" charset="0"/>
              <a:buChar char="•"/>
              <a:defRPr/>
            </a:pPr>
            <a:r>
              <a:rPr lang="en-US" sz="1700">
                <a:solidFill>
                  <a:prstClr val="black"/>
                </a:solidFill>
                <a:latin typeface="+mj-lt"/>
                <a:cs typeface="Arial"/>
              </a:rPr>
              <a:t>Credit &amp; Debit Card (2.75% fee)</a:t>
            </a:r>
          </a:p>
          <a:p>
            <a:pPr marL="742315" lvl="1" indent="-285115" defTabSz="457178">
              <a:spcBef>
                <a:spcPct val="20000"/>
              </a:spcBef>
              <a:buFont typeface="Arial" panose="020B0604020202020204" pitchFamily="34" charset="0"/>
              <a:buChar char="•"/>
              <a:defRPr/>
            </a:pPr>
            <a:r>
              <a:rPr lang="en-US" sz="1700">
                <a:solidFill>
                  <a:prstClr val="black"/>
                </a:solidFill>
                <a:latin typeface="+mj-lt"/>
                <a:cs typeface="Arial"/>
              </a:rPr>
              <a:t>NO checks and NO cash allowed</a:t>
            </a:r>
          </a:p>
          <a:p>
            <a:pPr marL="742315" lvl="1" indent="-285115" defTabSz="457178">
              <a:spcBef>
                <a:spcPct val="20000"/>
              </a:spcBef>
              <a:buFont typeface="Arial" panose="020B0604020202020204" pitchFamily="34" charset="0"/>
              <a:buChar char="•"/>
              <a:defRPr/>
            </a:pPr>
            <a:r>
              <a:rPr lang="en-US" sz="1700">
                <a:solidFill>
                  <a:prstClr val="black"/>
                </a:solidFill>
                <a:latin typeface="+mj-lt"/>
                <a:cs typeface="Arial"/>
              </a:rPr>
              <a:t>$100 to activate a payment plan </a:t>
            </a:r>
          </a:p>
          <a:p>
            <a:pPr marL="913765" lvl="2" defTabSz="457178">
              <a:spcBef>
                <a:spcPct val="20000"/>
              </a:spcBef>
              <a:defRPr/>
            </a:pPr>
            <a:r>
              <a:rPr lang="en-US" sz="1700">
                <a:solidFill>
                  <a:prstClr val="black"/>
                </a:solidFill>
                <a:latin typeface="+mj-lt"/>
                <a:cs typeface="Arial"/>
              </a:rPr>
              <a:t>(non-refundable)</a:t>
            </a:r>
          </a:p>
        </p:txBody>
      </p:sp>
      <p:sp>
        <p:nvSpPr>
          <p:cNvPr id="13" name="Rectangle 12">
            <a:extLst>
              <a:ext uri="{FF2B5EF4-FFF2-40B4-BE49-F238E27FC236}">
                <a16:creationId xmlns:a16="http://schemas.microsoft.com/office/drawing/2014/main" id="{D2CDF1C8-55B7-8576-F05C-934982EA1ED5}"/>
              </a:ext>
            </a:extLst>
          </p:cNvPr>
          <p:cNvSpPr/>
          <p:nvPr/>
        </p:nvSpPr>
        <p:spPr>
          <a:xfrm>
            <a:off x="8360797" y="5210590"/>
            <a:ext cx="211931" cy="1246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nvGrpSpPr>
          <p:cNvPr id="21" name="Group 20">
            <a:extLst>
              <a:ext uri="{FF2B5EF4-FFF2-40B4-BE49-F238E27FC236}">
                <a16:creationId xmlns:a16="http://schemas.microsoft.com/office/drawing/2014/main" id="{BA5C9C7D-9A54-8994-EA8D-7378C4264F12}"/>
              </a:ext>
            </a:extLst>
          </p:cNvPr>
          <p:cNvGrpSpPr/>
          <p:nvPr/>
        </p:nvGrpSpPr>
        <p:grpSpPr>
          <a:xfrm>
            <a:off x="616700" y="2035790"/>
            <a:ext cx="8188535" cy="3833875"/>
            <a:chOff x="616700" y="2035790"/>
            <a:chExt cx="8188535" cy="3833875"/>
          </a:xfrm>
        </p:grpSpPr>
        <p:grpSp>
          <p:nvGrpSpPr>
            <p:cNvPr id="15" name="Group 14">
              <a:extLst>
                <a:ext uri="{FF2B5EF4-FFF2-40B4-BE49-F238E27FC236}">
                  <a16:creationId xmlns:a16="http://schemas.microsoft.com/office/drawing/2014/main" id="{3FBA014A-D9C9-6ABE-7B22-9652DE92442D}"/>
                </a:ext>
              </a:extLst>
            </p:cNvPr>
            <p:cNvGrpSpPr/>
            <p:nvPr/>
          </p:nvGrpSpPr>
          <p:grpSpPr>
            <a:xfrm>
              <a:off x="616700" y="2035790"/>
              <a:ext cx="8188535" cy="3833875"/>
              <a:chOff x="478471" y="1908194"/>
              <a:chExt cx="8188535" cy="3833875"/>
            </a:xfrm>
          </p:grpSpPr>
          <p:grpSp>
            <p:nvGrpSpPr>
              <p:cNvPr id="19" name="Group 18">
                <a:extLst>
                  <a:ext uri="{FF2B5EF4-FFF2-40B4-BE49-F238E27FC236}">
                    <a16:creationId xmlns:a16="http://schemas.microsoft.com/office/drawing/2014/main" id="{5ED344B4-CEC0-A4E0-2DB1-D293EF030770}"/>
                  </a:ext>
                </a:extLst>
              </p:cNvPr>
              <p:cNvGrpSpPr/>
              <p:nvPr/>
            </p:nvGrpSpPr>
            <p:grpSpPr>
              <a:xfrm>
                <a:off x="478471" y="1908194"/>
                <a:ext cx="7822015" cy="1233632"/>
                <a:chOff x="407585" y="1406406"/>
                <a:chExt cx="7822015" cy="1233632"/>
              </a:xfrm>
            </p:grpSpPr>
            <p:grpSp>
              <p:nvGrpSpPr>
                <p:cNvPr id="18" name="Group 17">
                  <a:extLst>
                    <a:ext uri="{FF2B5EF4-FFF2-40B4-BE49-F238E27FC236}">
                      <a16:creationId xmlns:a16="http://schemas.microsoft.com/office/drawing/2014/main" id="{131199B7-7670-AF51-7B7E-2EA9575474A3}"/>
                    </a:ext>
                  </a:extLst>
                </p:cNvPr>
                <p:cNvGrpSpPr/>
                <p:nvPr/>
              </p:nvGrpSpPr>
              <p:grpSpPr>
                <a:xfrm>
                  <a:off x="407585" y="1406406"/>
                  <a:ext cx="7822015" cy="1233632"/>
                  <a:chOff x="407585" y="1406406"/>
                  <a:chExt cx="7822015" cy="1233632"/>
                </a:xfrm>
              </p:grpSpPr>
              <p:grpSp>
                <p:nvGrpSpPr>
                  <p:cNvPr id="10" name="Group 9">
                    <a:extLst>
                      <a:ext uri="{FF2B5EF4-FFF2-40B4-BE49-F238E27FC236}">
                        <a16:creationId xmlns:a16="http://schemas.microsoft.com/office/drawing/2014/main" id="{480184C8-FD57-90B5-B187-6CCA186A99C1}"/>
                      </a:ext>
                    </a:extLst>
                  </p:cNvPr>
                  <p:cNvGrpSpPr/>
                  <p:nvPr/>
                </p:nvGrpSpPr>
                <p:grpSpPr>
                  <a:xfrm>
                    <a:off x="3881558" y="1607098"/>
                    <a:ext cx="3657118" cy="1032940"/>
                    <a:chOff x="2650836" y="1533236"/>
                    <a:chExt cx="4274710" cy="1260889"/>
                  </a:xfrm>
                </p:grpSpPr>
                <p:pic>
                  <p:nvPicPr>
                    <p:cNvPr id="8" name="Picture 7">
                      <a:extLst>
                        <a:ext uri="{FF2B5EF4-FFF2-40B4-BE49-F238E27FC236}">
                          <a16:creationId xmlns:a16="http://schemas.microsoft.com/office/drawing/2014/main" id="{6A807F40-B69B-3075-1E54-95618DA16670}"/>
                        </a:ext>
                      </a:extLst>
                    </p:cNvPr>
                    <p:cNvPicPr>
                      <a:picLocks noChangeAspect="1"/>
                    </p:cNvPicPr>
                    <p:nvPr/>
                  </p:nvPicPr>
                  <p:blipFill rotWithShape="1">
                    <a:blip r:embed="rId3"/>
                    <a:srcRect l="34390" t="33267" b="52976"/>
                    <a:stretch/>
                  </p:blipFill>
                  <p:spPr>
                    <a:xfrm>
                      <a:off x="3685063" y="2361400"/>
                      <a:ext cx="3240483" cy="432725"/>
                    </a:xfrm>
                    <a:prstGeom prst="rect">
                      <a:avLst/>
                    </a:prstGeom>
                  </p:spPr>
                </p:pic>
                <p:sp>
                  <p:nvSpPr>
                    <p:cNvPr id="9" name="Rectangle 8">
                      <a:extLst>
                        <a:ext uri="{FF2B5EF4-FFF2-40B4-BE49-F238E27FC236}">
                          <a16:creationId xmlns:a16="http://schemas.microsoft.com/office/drawing/2014/main" id="{DA40C01B-74CA-E380-0CE0-A4A06CBE81CA}"/>
                        </a:ext>
                      </a:extLst>
                    </p:cNvPr>
                    <p:cNvSpPr/>
                    <p:nvPr/>
                  </p:nvSpPr>
                  <p:spPr>
                    <a:xfrm>
                      <a:off x="2650836" y="1533236"/>
                      <a:ext cx="1080655" cy="35098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endParaRPr lang="en-US">
                        <a:solidFill>
                          <a:prstClr val="white"/>
                        </a:solidFill>
                        <a:latin typeface="Calibri"/>
                      </a:endParaRPr>
                    </a:p>
                  </p:txBody>
                </p:sp>
              </p:grpSp>
              <p:pic>
                <p:nvPicPr>
                  <p:cNvPr id="16" name="Picture 15">
                    <a:extLst>
                      <a:ext uri="{FF2B5EF4-FFF2-40B4-BE49-F238E27FC236}">
                        <a16:creationId xmlns:a16="http://schemas.microsoft.com/office/drawing/2014/main" id="{BCE33DC6-CF57-3417-1922-939E2CC76EA2}"/>
                      </a:ext>
                    </a:extLst>
                  </p:cNvPr>
                  <p:cNvPicPr>
                    <a:picLocks noChangeAspect="1"/>
                  </p:cNvPicPr>
                  <p:nvPr/>
                </p:nvPicPr>
                <p:blipFill>
                  <a:blip r:embed="rId4"/>
                  <a:stretch>
                    <a:fillRect/>
                  </a:stretch>
                </p:blipFill>
                <p:spPr>
                  <a:xfrm>
                    <a:off x="407585" y="1406406"/>
                    <a:ext cx="7822015" cy="695095"/>
                  </a:xfrm>
                  <a:prstGeom prst="rect">
                    <a:avLst/>
                  </a:prstGeom>
                </p:spPr>
              </p:pic>
            </p:grpSp>
            <p:sp>
              <p:nvSpPr>
                <p:cNvPr id="17" name="Rectangle 16">
                  <a:extLst>
                    <a:ext uri="{FF2B5EF4-FFF2-40B4-BE49-F238E27FC236}">
                      <a16:creationId xmlns:a16="http://schemas.microsoft.com/office/drawing/2014/main" id="{324DC658-6553-6BD4-B994-E99CBC562902}"/>
                    </a:ext>
                  </a:extLst>
                </p:cNvPr>
                <p:cNvSpPr/>
                <p:nvPr/>
              </p:nvSpPr>
              <p:spPr>
                <a:xfrm>
                  <a:off x="4455634" y="1440580"/>
                  <a:ext cx="1735441" cy="53749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endParaRPr lang="en-US">
                    <a:solidFill>
                      <a:prstClr val="white"/>
                    </a:solidFill>
                    <a:latin typeface="Calibri"/>
                  </a:endParaRPr>
                </a:p>
              </p:txBody>
            </p:sp>
          </p:grpSp>
          <p:grpSp>
            <p:nvGrpSpPr>
              <p:cNvPr id="2" name="Group 1">
                <a:extLst>
                  <a:ext uri="{FF2B5EF4-FFF2-40B4-BE49-F238E27FC236}">
                    <a16:creationId xmlns:a16="http://schemas.microsoft.com/office/drawing/2014/main" id="{D7B9BD84-1C2A-7949-713D-75415ED27C7E}"/>
                  </a:ext>
                </a:extLst>
              </p:cNvPr>
              <p:cNvGrpSpPr/>
              <p:nvPr/>
            </p:nvGrpSpPr>
            <p:grpSpPr>
              <a:xfrm>
                <a:off x="4328371" y="3325868"/>
                <a:ext cx="4338635" cy="2416201"/>
                <a:chOff x="6069065" y="3632744"/>
                <a:chExt cx="3209152" cy="1338001"/>
              </a:xfrm>
            </p:grpSpPr>
            <p:pic>
              <p:nvPicPr>
                <p:cNvPr id="11" name="Picture 10">
                  <a:extLst>
                    <a:ext uri="{FF2B5EF4-FFF2-40B4-BE49-F238E27FC236}">
                      <a16:creationId xmlns:a16="http://schemas.microsoft.com/office/drawing/2014/main" id="{0B8B7D5F-8700-9A56-680F-176EE2195B84}"/>
                    </a:ext>
                  </a:extLst>
                </p:cNvPr>
                <p:cNvPicPr>
                  <a:picLocks noChangeAspect="1"/>
                </p:cNvPicPr>
                <p:nvPr/>
              </p:nvPicPr>
              <p:blipFill rotWithShape="1">
                <a:blip r:embed="rId5"/>
                <a:srcRect l="13006" t="7563" r="3670" b="10455"/>
                <a:stretch/>
              </p:blipFill>
              <p:spPr>
                <a:xfrm>
                  <a:off x="6069065" y="3632744"/>
                  <a:ext cx="3209152" cy="1338001"/>
                </a:xfrm>
                <a:prstGeom prst="rect">
                  <a:avLst/>
                </a:prstGeom>
              </p:spPr>
            </p:pic>
            <p:sp>
              <p:nvSpPr>
                <p:cNvPr id="12" name="Rectangle 11">
                  <a:extLst>
                    <a:ext uri="{FF2B5EF4-FFF2-40B4-BE49-F238E27FC236}">
                      <a16:creationId xmlns:a16="http://schemas.microsoft.com/office/drawing/2014/main" id="{34BCEEB2-7166-E2DF-0359-CEDAA6481482}"/>
                    </a:ext>
                  </a:extLst>
                </p:cNvPr>
                <p:cNvSpPr/>
                <p:nvPr/>
              </p:nvSpPr>
              <p:spPr>
                <a:xfrm>
                  <a:off x="6385996" y="4388620"/>
                  <a:ext cx="2682274" cy="167174"/>
                </a:xfrm>
                <a:prstGeom prst="rect">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endParaRPr lang="en-US">
                    <a:solidFill>
                      <a:prstClr val="white"/>
                    </a:solidFill>
                    <a:latin typeface="Calibri"/>
                  </a:endParaRPr>
                </a:p>
              </p:txBody>
            </p:sp>
          </p:grpSp>
          <p:sp>
            <p:nvSpPr>
              <p:cNvPr id="6" name="Rectangle 5">
                <a:extLst>
                  <a:ext uri="{FF2B5EF4-FFF2-40B4-BE49-F238E27FC236}">
                    <a16:creationId xmlns:a16="http://schemas.microsoft.com/office/drawing/2014/main" id="{009F91E7-D193-9C32-238C-7778B87253D2}"/>
                  </a:ext>
                </a:extLst>
              </p:cNvPr>
              <p:cNvSpPr/>
              <p:nvPr/>
            </p:nvSpPr>
            <p:spPr>
              <a:xfrm>
                <a:off x="7526126" y="4754415"/>
                <a:ext cx="738972" cy="2040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CC9ED15C-308D-D453-2022-958B1A815752}"/>
                </a:ext>
              </a:extLst>
            </p:cNvPr>
            <p:cNvSpPr/>
            <p:nvPr/>
          </p:nvSpPr>
          <p:spPr>
            <a:xfrm>
              <a:off x="6921801" y="3375835"/>
              <a:ext cx="1137683" cy="138944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5875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2A1A3E-2D94-4131-B96F-C7F3B74D140F}"/>
              </a:ext>
            </a:extLst>
          </p:cNvPr>
          <p:cNvSpPr>
            <a:spLocks noGrp="1"/>
          </p:cNvSpPr>
          <p:nvPr>
            <p:ph type="body" idx="1"/>
          </p:nvPr>
        </p:nvSpPr>
        <p:spPr>
          <a:xfrm>
            <a:off x="257123" y="462479"/>
            <a:ext cx="8618137" cy="606143"/>
          </a:xfrm>
        </p:spPr>
        <p:txBody>
          <a:bodyPr>
            <a:normAutofit/>
          </a:bodyPr>
          <a:lstStyle/>
          <a:p>
            <a:r>
              <a:rPr lang="en-US" sz="2700">
                <a:solidFill>
                  <a:schemeClr val="bg1"/>
                </a:solidFill>
              </a:rPr>
              <a:t>Common questions for not paying on time…</a:t>
            </a:r>
          </a:p>
        </p:txBody>
      </p:sp>
      <p:sp>
        <p:nvSpPr>
          <p:cNvPr id="4" name="Content Placeholder 3">
            <a:extLst>
              <a:ext uri="{FF2B5EF4-FFF2-40B4-BE49-F238E27FC236}">
                <a16:creationId xmlns:a16="http://schemas.microsoft.com/office/drawing/2014/main" id="{E76FE6DD-82D3-4370-87AB-016B78ADE68D}"/>
              </a:ext>
            </a:extLst>
          </p:cNvPr>
          <p:cNvSpPr>
            <a:spLocks noGrp="1"/>
          </p:cNvSpPr>
          <p:nvPr>
            <p:ph sz="half" idx="2"/>
          </p:nvPr>
        </p:nvSpPr>
        <p:spPr>
          <a:xfrm>
            <a:off x="257123" y="1998919"/>
            <a:ext cx="4942198" cy="3489191"/>
          </a:xfrm>
        </p:spPr>
        <p:txBody>
          <a:bodyPr>
            <a:noAutofit/>
          </a:bodyPr>
          <a:lstStyle/>
          <a:p>
            <a:pPr marL="0" indent="0">
              <a:buNone/>
            </a:pPr>
            <a:r>
              <a:rPr lang="en-US" sz="1700" b="1">
                <a:latin typeface="+mj-lt"/>
              </a:rPr>
              <a:t>Can I attend classes and move into my dorm if I did not pay?</a:t>
            </a:r>
          </a:p>
          <a:p>
            <a:r>
              <a:rPr lang="en-US" sz="1700">
                <a:latin typeface="+mj-lt"/>
              </a:rPr>
              <a:t>Yes. We do not drop courses for non-payment and students can still move into their dorm</a:t>
            </a:r>
          </a:p>
          <a:p>
            <a:endParaRPr lang="en-US" sz="1700">
              <a:latin typeface="+mj-lt"/>
            </a:endParaRPr>
          </a:p>
          <a:p>
            <a:pPr marL="0" indent="0">
              <a:buNone/>
            </a:pPr>
            <a:r>
              <a:rPr lang="en-US" sz="1700" b="1">
                <a:latin typeface="+mj-lt"/>
              </a:rPr>
              <a:t>Will I be charged late fees for missing a payment?</a:t>
            </a:r>
          </a:p>
          <a:p>
            <a:r>
              <a:rPr lang="en-US" sz="1700">
                <a:latin typeface="+mj-lt"/>
              </a:rPr>
              <a:t>Yes, up to $300 for late payments</a:t>
            </a:r>
          </a:p>
          <a:p>
            <a:pPr marL="0" indent="0">
              <a:buNone/>
            </a:pPr>
            <a:endParaRPr lang="en-US" sz="1700">
              <a:latin typeface="+mj-lt"/>
            </a:endParaRPr>
          </a:p>
          <a:p>
            <a:pPr marL="0" indent="0">
              <a:buNone/>
            </a:pPr>
            <a:r>
              <a:rPr lang="en-US" sz="1700" b="1">
                <a:latin typeface="+mj-lt"/>
              </a:rPr>
              <a:t>Will late payments impact my access to services on campus? Yes</a:t>
            </a:r>
          </a:p>
          <a:p>
            <a:r>
              <a:rPr lang="en-US" sz="1700">
                <a:latin typeface="+mj-lt"/>
              </a:rPr>
              <a:t>Holds will be placed </a:t>
            </a:r>
          </a:p>
          <a:p>
            <a:r>
              <a:rPr lang="en-US" sz="1700">
                <a:latin typeface="+mj-lt"/>
              </a:rPr>
              <a:t>Can’t register for upcoming semester</a:t>
            </a:r>
          </a:p>
          <a:p>
            <a:r>
              <a:rPr lang="en-US" sz="1700">
                <a:latin typeface="+mj-lt"/>
              </a:rPr>
              <a:t>No access to Rec Center </a:t>
            </a:r>
          </a:p>
          <a:p>
            <a:r>
              <a:rPr lang="en-US" sz="1700">
                <a:latin typeface="+mj-lt"/>
              </a:rPr>
              <a:t>No access to official transcripts</a:t>
            </a:r>
          </a:p>
        </p:txBody>
      </p:sp>
      <p:pic>
        <p:nvPicPr>
          <p:cNvPr id="7" name="Picture 6" descr="A lamp post in front of a building&#10;&#10;Description automatically generated">
            <a:extLst>
              <a:ext uri="{FF2B5EF4-FFF2-40B4-BE49-F238E27FC236}">
                <a16:creationId xmlns:a16="http://schemas.microsoft.com/office/drawing/2014/main" id="{57B52ED7-C0E1-903F-B07C-A0544EBEC44D}"/>
              </a:ext>
            </a:extLst>
          </p:cNvPr>
          <p:cNvPicPr>
            <a:picLocks noChangeAspect="1"/>
          </p:cNvPicPr>
          <p:nvPr/>
        </p:nvPicPr>
        <p:blipFill rotWithShape="1">
          <a:blip r:embed="rId4">
            <a:extLst>
              <a:ext uri="{28A0092B-C50C-407E-A947-70E740481C1C}">
                <a14:useLocalDpi xmlns:a14="http://schemas.microsoft.com/office/drawing/2010/main" val="0"/>
              </a:ext>
            </a:extLst>
          </a:blip>
          <a:srcRect r="8534"/>
          <a:stretch/>
        </p:blipFill>
        <p:spPr>
          <a:xfrm>
            <a:off x="5858640" y="1903228"/>
            <a:ext cx="2828167" cy="4635795"/>
          </a:xfrm>
          <a:prstGeom prst="rect">
            <a:avLst/>
          </a:prstGeom>
        </p:spPr>
      </p:pic>
    </p:spTree>
    <p:custDataLst>
      <p:tags r:id="rId1"/>
    </p:custDataLst>
    <p:extLst>
      <p:ext uri="{BB962C8B-B14F-4D97-AF65-F5344CB8AC3E}">
        <p14:creationId xmlns:p14="http://schemas.microsoft.com/office/powerpoint/2010/main" val="2647975124"/>
      </p:ext>
    </p:extLst>
  </p:cSld>
  <p:clrMapOvr>
    <a:masterClrMapping/>
  </p:clrMapOvr>
  <mc:AlternateContent xmlns:mc="http://schemas.openxmlformats.org/markup-compatibility/2006">
    <mc:Choice xmlns:p14="http://schemas.microsoft.com/office/powerpoint/2010/main" Requires="p14">
      <p:transition spd="slow" p14:dur="35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FFA7-CC99-4C02-B1E3-451D20D4800F}"/>
              </a:ext>
            </a:extLst>
          </p:cNvPr>
          <p:cNvSpPr>
            <a:spLocks noGrp="1"/>
          </p:cNvSpPr>
          <p:nvPr>
            <p:ph type="title"/>
          </p:nvPr>
        </p:nvSpPr>
        <p:spPr>
          <a:xfrm>
            <a:off x="306572" y="372509"/>
            <a:ext cx="8229600" cy="857250"/>
          </a:xfrm>
        </p:spPr>
        <p:txBody>
          <a:bodyPr anchor="ctr">
            <a:normAutofit/>
          </a:bodyPr>
          <a:lstStyle/>
          <a:p>
            <a:r>
              <a:rPr lang="en-US" sz="2700">
                <a:solidFill>
                  <a:srgbClr val="FFC000"/>
                </a:solidFill>
              </a:rPr>
              <a:t>Quick Links </a:t>
            </a:r>
            <a:endParaRPr lang="en-US" sz="2400">
              <a:solidFill>
                <a:schemeClr val="bg1">
                  <a:lumMod val="50000"/>
                </a:schemeClr>
              </a:solidFill>
            </a:endParaRPr>
          </a:p>
        </p:txBody>
      </p:sp>
      <p:sp>
        <p:nvSpPr>
          <p:cNvPr id="10" name="Rectangle 9">
            <a:extLst>
              <a:ext uri="{FF2B5EF4-FFF2-40B4-BE49-F238E27FC236}">
                <a16:creationId xmlns:a16="http://schemas.microsoft.com/office/drawing/2014/main" id="{39C0519C-500A-A407-202E-5B61403EB9E7}"/>
              </a:ext>
            </a:extLst>
          </p:cNvPr>
          <p:cNvSpPr/>
          <p:nvPr/>
        </p:nvSpPr>
        <p:spPr>
          <a:xfrm>
            <a:off x="2578101" y="3721100"/>
            <a:ext cx="1041400" cy="876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endParaRPr lang="en-US">
              <a:solidFill>
                <a:prstClr val="white"/>
              </a:solidFill>
              <a:latin typeface="Calibri"/>
            </a:endParaRPr>
          </a:p>
        </p:txBody>
      </p:sp>
      <p:grpSp>
        <p:nvGrpSpPr>
          <p:cNvPr id="4" name="Group 3">
            <a:extLst>
              <a:ext uri="{FF2B5EF4-FFF2-40B4-BE49-F238E27FC236}">
                <a16:creationId xmlns:a16="http://schemas.microsoft.com/office/drawing/2014/main" id="{FE83840F-6523-1452-9F0A-E1F8EA3EB5CB}"/>
              </a:ext>
            </a:extLst>
          </p:cNvPr>
          <p:cNvGrpSpPr/>
          <p:nvPr/>
        </p:nvGrpSpPr>
        <p:grpSpPr>
          <a:xfrm>
            <a:off x="306572" y="2010254"/>
            <a:ext cx="8286801" cy="4167262"/>
            <a:chOff x="632429" y="1946457"/>
            <a:chExt cx="7960943" cy="3984923"/>
          </a:xfrm>
        </p:grpSpPr>
        <p:grpSp>
          <p:nvGrpSpPr>
            <p:cNvPr id="3" name="Group 2">
              <a:extLst>
                <a:ext uri="{FF2B5EF4-FFF2-40B4-BE49-F238E27FC236}">
                  <a16:creationId xmlns:a16="http://schemas.microsoft.com/office/drawing/2014/main" id="{4463031F-2193-E75C-B8D1-5CC4AFC0A3A2}"/>
                </a:ext>
              </a:extLst>
            </p:cNvPr>
            <p:cNvGrpSpPr/>
            <p:nvPr/>
          </p:nvGrpSpPr>
          <p:grpSpPr>
            <a:xfrm>
              <a:off x="632429" y="1946457"/>
              <a:ext cx="7960943" cy="3984923"/>
              <a:chOff x="3711037" y="1939401"/>
              <a:chExt cx="8455382" cy="3979630"/>
            </a:xfrm>
          </p:grpSpPr>
          <p:pic>
            <p:nvPicPr>
              <p:cNvPr id="13" name="Picture 12">
                <a:extLst>
                  <a:ext uri="{FF2B5EF4-FFF2-40B4-BE49-F238E27FC236}">
                    <a16:creationId xmlns:a16="http://schemas.microsoft.com/office/drawing/2014/main" id="{1CBD430A-9948-04BA-AE46-31D3697ADC7A}"/>
                  </a:ext>
                </a:extLst>
              </p:cNvPr>
              <p:cNvPicPr>
                <a:picLocks noChangeAspect="1"/>
              </p:cNvPicPr>
              <p:nvPr/>
            </p:nvPicPr>
            <p:blipFill rotWithShape="1">
              <a:blip r:embed="rId4"/>
              <a:srcRect b="69195"/>
              <a:stretch/>
            </p:blipFill>
            <p:spPr>
              <a:xfrm>
                <a:off x="3711037" y="1939401"/>
                <a:ext cx="8413547" cy="999299"/>
              </a:xfrm>
              <a:prstGeom prst="rect">
                <a:avLst/>
              </a:prstGeom>
            </p:spPr>
          </p:pic>
          <p:pic>
            <p:nvPicPr>
              <p:cNvPr id="12" name="Picture 11">
                <a:extLst>
                  <a:ext uri="{FF2B5EF4-FFF2-40B4-BE49-F238E27FC236}">
                    <a16:creationId xmlns:a16="http://schemas.microsoft.com/office/drawing/2014/main" id="{69C1526E-F543-5BFA-6ACE-55CB00A617DC}"/>
                  </a:ext>
                </a:extLst>
              </p:cNvPr>
              <p:cNvPicPr>
                <a:picLocks noChangeAspect="1"/>
              </p:cNvPicPr>
              <p:nvPr/>
            </p:nvPicPr>
            <p:blipFill rotWithShape="1">
              <a:blip r:embed="rId5"/>
              <a:srcRect l="5314" r="3341"/>
              <a:stretch/>
            </p:blipFill>
            <p:spPr>
              <a:xfrm>
                <a:off x="3711038" y="3166366"/>
                <a:ext cx="8455381" cy="2752665"/>
              </a:xfrm>
              <a:prstGeom prst="rect">
                <a:avLst/>
              </a:prstGeom>
            </p:spPr>
          </p:pic>
        </p:grpSp>
        <p:sp>
          <p:nvSpPr>
            <p:cNvPr id="24" name="Rectangle 23">
              <a:extLst>
                <a:ext uri="{FF2B5EF4-FFF2-40B4-BE49-F238E27FC236}">
                  <a16:creationId xmlns:a16="http://schemas.microsoft.com/office/drawing/2014/main" id="{518E9439-0FB2-4F8F-8217-48A61BCFD60C}"/>
                </a:ext>
              </a:extLst>
            </p:cNvPr>
            <p:cNvSpPr/>
            <p:nvPr/>
          </p:nvSpPr>
          <p:spPr>
            <a:xfrm>
              <a:off x="1727791" y="3668823"/>
              <a:ext cx="1138865" cy="1744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spTree>
    <p:custDataLst>
      <p:tags r:id="rId1"/>
    </p:custDataLst>
    <p:extLst>
      <p:ext uri="{BB962C8B-B14F-4D97-AF65-F5344CB8AC3E}">
        <p14:creationId xmlns:p14="http://schemas.microsoft.com/office/powerpoint/2010/main" val="2966430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4D071-0B9A-0124-3861-89D3DFD1469C}"/>
              </a:ext>
            </a:extLst>
          </p:cNvPr>
          <p:cNvSpPr>
            <a:spLocks noGrp="1"/>
          </p:cNvSpPr>
          <p:nvPr>
            <p:ph type="title"/>
          </p:nvPr>
        </p:nvSpPr>
        <p:spPr>
          <a:xfrm>
            <a:off x="223472" y="1077511"/>
            <a:ext cx="8229600" cy="857250"/>
          </a:xfrm>
        </p:spPr>
        <p:txBody>
          <a:bodyPr/>
          <a:lstStyle/>
          <a:p>
            <a:r>
              <a:rPr lang="en-US"/>
              <a:t>Health Insurance Fee </a:t>
            </a:r>
          </a:p>
        </p:txBody>
      </p:sp>
      <p:sp>
        <p:nvSpPr>
          <p:cNvPr id="5" name="Rectangle 4">
            <a:extLst>
              <a:ext uri="{FF2B5EF4-FFF2-40B4-BE49-F238E27FC236}">
                <a16:creationId xmlns:a16="http://schemas.microsoft.com/office/drawing/2014/main" id="{6A3033D9-3144-0687-7A53-90431CCDB859}"/>
              </a:ext>
            </a:extLst>
          </p:cNvPr>
          <p:cNvSpPr/>
          <p:nvPr/>
        </p:nvSpPr>
        <p:spPr>
          <a:xfrm>
            <a:off x="404043" y="2906311"/>
            <a:ext cx="8536090" cy="26823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defTabSz="685766">
              <a:defRPr/>
            </a:pPr>
            <a:r>
              <a:rPr lang="en-US" sz="2000" b="1">
                <a:solidFill>
                  <a:srgbClr val="002868"/>
                </a:solidFill>
                <a:latin typeface="+mj-lt"/>
                <a:cs typeface="Arial"/>
              </a:rPr>
              <a:t>Mandatory Health Insurance Options</a:t>
            </a:r>
            <a:endParaRPr lang="en-US" sz="2000">
              <a:latin typeface="+mj-lt"/>
              <a:ea typeface="Calibri"/>
              <a:cs typeface="Arial"/>
            </a:endParaRPr>
          </a:p>
          <a:p>
            <a:pPr marL="257175" indent="-257175" defTabSz="685766">
              <a:buFont typeface="Arial" panose="020B0604020202020204" pitchFamily="34" charset="0"/>
              <a:buChar char="•"/>
              <a:defRPr/>
            </a:pPr>
            <a:r>
              <a:rPr lang="en-US" sz="2000">
                <a:solidFill>
                  <a:srgbClr val="000000"/>
                </a:solidFill>
                <a:latin typeface="+mj-lt"/>
                <a:cs typeface="Arial"/>
              </a:rPr>
              <a:t>Personal health insurance </a:t>
            </a:r>
            <a:endParaRPr lang="en-US" sz="2000">
              <a:solidFill>
                <a:srgbClr val="000000"/>
              </a:solidFill>
              <a:latin typeface="+mj-lt"/>
              <a:cs typeface="Arial" panose="020B0604020202020204" pitchFamily="34" charset="0"/>
            </a:endParaRPr>
          </a:p>
          <a:p>
            <a:pPr marL="257175" indent="-257175" defTabSz="685766">
              <a:buFont typeface="Arial" panose="020B0604020202020204" pitchFamily="34" charset="0"/>
              <a:buChar char="•"/>
              <a:defRPr/>
            </a:pPr>
            <a:r>
              <a:rPr lang="en-US" sz="2000">
                <a:solidFill>
                  <a:srgbClr val="000000"/>
                </a:solidFill>
                <a:latin typeface="+mj-lt"/>
                <a:cs typeface="Arial"/>
              </a:rPr>
              <a:t>Plan carried by their parents</a:t>
            </a:r>
          </a:p>
          <a:p>
            <a:pPr marL="257175" indent="-257175" defTabSz="685766">
              <a:buFont typeface="Arial" panose="020B0604020202020204" pitchFamily="34" charset="0"/>
              <a:buChar char="•"/>
              <a:defRPr/>
            </a:pPr>
            <a:r>
              <a:rPr lang="en-US" sz="2000">
                <a:solidFill>
                  <a:prstClr val="black"/>
                </a:solidFill>
                <a:latin typeface="+mj-lt"/>
                <a:ea typeface="Times New Roman" panose="02020603050405020304" pitchFamily="18" charset="0"/>
                <a:cs typeface="Arial"/>
              </a:rPr>
              <a:t>University Sponsored Health Insurance (Full year) </a:t>
            </a:r>
            <a:endParaRPr lang="en-US" sz="2000">
              <a:solidFill>
                <a:prstClr val="black"/>
              </a:solidFill>
              <a:latin typeface="+mj-lt"/>
              <a:ea typeface="Times New Roman" panose="02020603050405020304" pitchFamily="18" charset="0"/>
              <a:cs typeface="Arial" panose="020B0604020202020204" pitchFamily="34" charset="0"/>
            </a:endParaRPr>
          </a:p>
          <a:p>
            <a:pPr marL="257175" indent="-257175" defTabSz="685766">
              <a:buFont typeface="Arial" panose="020B0604020202020204" pitchFamily="34" charset="0"/>
              <a:buChar char="•"/>
              <a:defRPr/>
            </a:pPr>
            <a:endParaRPr lang="en-US" sz="2000" b="1">
              <a:solidFill>
                <a:prstClr val="black"/>
              </a:solidFill>
              <a:latin typeface="+mj-lt"/>
              <a:cs typeface="Arial" panose="020B0604020202020204" pitchFamily="34" charset="0"/>
            </a:endParaRPr>
          </a:p>
          <a:p>
            <a:pPr defTabSz="685766">
              <a:defRPr/>
            </a:pPr>
            <a:r>
              <a:rPr lang="en-US" sz="2000" b="1">
                <a:solidFill>
                  <a:srgbClr val="002868"/>
                </a:solidFill>
                <a:latin typeface="+mj-lt"/>
                <a:cs typeface="Arial"/>
              </a:rPr>
              <a:t>Waiving University Sponsored Health Insurance </a:t>
            </a:r>
            <a:endParaRPr lang="en-US" sz="2000" b="1">
              <a:solidFill>
                <a:srgbClr val="002868"/>
              </a:solidFill>
              <a:latin typeface="+mj-lt"/>
              <a:cs typeface="Arial" panose="020B0604020202020204" pitchFamily="34" charset="0"/>
            </a:endParaRPr>
          </a:p>
          <a:p>
            <a:pPr marL="257175" indent="-257175" defTabSz="685766">
              <a:buFont typeface="Arial" panose="020B0604020202020204" pitchFamily="34" charset="0"/>
              <a:buChar char="•"/>
              <a:defRPr/>
            </a:pPr>
            <a:r>
              <a:rPr lang="en-US" sz="2000">
                <a:solidFill>
                  <a:prstClr val="black"/>
                </a:solidFill>
                <a:latin typeface="+mj-lt"/>
                <a:cs typeface="Arial"/>
              </a:rPr>
              <a:t>Optional to waive fee off bill </a:t>
            </a:r>
            <a:endParaRPr lang="en-US" sz="2000">
              <a:solidFill>
                <a:prstClr val="black"/>
              </a:solidFill>
              <a:latin typeface="+mj-lt"/>
              <a:cs typeface="Arial" panose="020B0604020202020204" pitchFamily="34" charset="0"/>
            </a:endParaRPr>
          </a:p>
          <a:p>
            <a:pPr marL="257175" indent="-257175" defTabSz="685766">
              <a:buFont typeface="Arial" panose="020B0604020202020204" pitchFamily="34" charset="0"/>
              <a:buChar char="•"/>
              <a:defRPr/>
            </a:pPr>
            <a:r>
              <a:rPr lang="en-US" sz="2000">
                <a:solidFill>
                  <a:prstClr val="black"/>
                </a:solidFill>
                <a:latin typeface="+mj-lt"/>
                <a:cs typeface="Arial"/>
              </a:rPr>
              <a:t>Must have health insurance </a:t>
            </a:r>
            <a:endParaRPr lang="en-US" sz="2000">
              <a:solidFill>
                <a:prstClr val="black"/>
              </a:solidFill>
              <a:latin typeface="+mj-lt"/>
              <a:cs typeface="Arial" panose="020B0604020202020204" pitchFamily="34" charset="0"/>
            </a:endParaRPr>
          </a:p>
          <a:p>
            <a:pPr marL="257175" indent="-257175" defTabSz="685766">
              <a:buFont typeface="Arial" panose="020B0604020202020204" pitchFamily="34" charset="0"/>
              <a:buChar char="•"/>
              <a:defRPr/>
            </a:pPr>
            <a:r>
              <a:rPr lang="en-US" sz="2000">
                <a:solidFill>
                  <a:prstClr val="black"/>
                </a:solidFill>
                <a:latin typeface="+mj-lt"/>
                <a:cs typeface="Arial"/>
              </a:rPr>
              <a:t>Login to pay bill (Quick Links)</a:t>
            </a:r>
          </a:p>
          <a:p>
            <a:pPr marL="257175" indent="-257175" defTabSz="685766">
              <a:buFont typeface="Arial" panose="020B0604020202020204" pitchFamily="34" charset="0"/>
              <a:buChar char="•"/>
              <a:defRPr/>
            </a:pPr>
            <a:r>
              <a:rPr lang="en-US" sz="2000">
                <a:solidFill>
                  <a:prstClr val="black"/>
                </a:solidFill>
                <a:latin typeface="+mj-lt"/>
                <a:cs typeface="Arial"/>
              </a:rPr>
              <a:t>No waive, must pay</a:t>
            </a:r>
          </a:p>
          <a:p>
            <a:pPr marL="257175" indent="-257175" defTabSz="685766">
              <a:buFont typeface="Arial" panose="020B0604020202020204" pitchFamily="34" charset="0"/>
              <a:buChar char="•"/>
              <a:defRPr/>
            </a:pPr>
            <a:r>
              <a:rPr lang="en-US" sz="2000" b="1">
                <a:solidFill>
                  <a:srgbClr val="C00000"/>
                </a:solidFill>
                <a:latin typeface="+mj-lt"/>
                <a:cs typeface="Arial"/>
              </a:rPr>
              <a:t>9/15 last day to waive!</a:t>
            </a:r>
          </a:p>
          <a:p>
            <a:pPr marL="342265" indent="-342265" defTabSz="685766">
              <a:buFont typeface="Arial" panose="020B0604020202020204" pitchFamily="34" charset="0"/>
              <a:buChar char="•"/>
              <a:defRPr/>
            </a:pPr>
            <a:endParaRPr lang="en-US">
              <a:solidFill>
                <a:prstClr val="black"/>
              </a:solidFill>
              <a:latin typeface="Arial" panose="020B0604020202020204" pitchFamily="34" charset="0"/>
              <a:cs typeface="Arial" panose="020B0604020202020204" pitchFamily="34" charset="0"/>
            </a:endParaRPr>
          </a:p>
        </p:txBody>
      </p:sp>
      <p:pic>
        <p:nvPicPr>
          <p:cNvPr id="1028" name="Picture 4" descr="Fees &amp; Insurance | Student Health and Wellness">
            <a:extLst>
              <a:ext uri="{FF2B5EF4-FFF2-40B4-BE49-F238E27FC236}">
                <a16:creationId xmlns:a16="http://schemas.microsoft.com/office/drawing/2014/main" id="{7442DD6B-9ABF-9E12-9622-E07B21576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15"/>
            <a:ext cx="9144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HaW Icon emblem blue">
            <a:extLst>
              <a:ext uri="{FF2B5EF4-FFF2-40B4-BE49-F238E27FC236}">
                <a16:creationId xmlns:a16="http://schemas.microsoft.com/office/drawing/2014/main" id="{9CE9827A-6CBB-39AA-473C-E5A4CA7907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744" y="3766505"/>
            <a:ext cx="2856294" cy="280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399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4D071-0B9A-0124-3861-89D3DFD1469C}"/>
              </a:ext>
            </a:extLst>
          </p:cNvPr>
          <p:cNvSpPr>
            <a:spLocks noGrp="1"/>
          </p:cNvSpPr>
          <p:nvPr>
            <p:ph type="title"/>
          </p:nvPr>
        </p:nvSpPr>
        <p:spPr>
          <a:xfrm>
            <a:off x="212840" y="347754"/>
            <a:ext cx="8229600" cy="857250"/>
          </a:xfrm>
        </p:spPr>
        <p:txBody>
          <a:bodyPr>
            <a:normAutofit/>
          </a:bodyPr>
          <a:lstStyle/>
          <a:p>
            <a:r>
              <a:rPr lang="en-US" sz="3975"/>
              <a:t>Husky Book Bundle Fee</a:t>
            </a:r>
          </a:p>
        </p:txBody>
      </p:sp>
      <p:grpSp>
        <p:nvGrpSpPr>
          <p:cNvPr id="13" name="Group 12">
            <a:extLst>
              <a:ext uri="{FF2B5EF4-FFF2-40B4-BE49-F238E27FC236}">
                <a16:creationId xmlns:a16="http://schemas.microsoft.com/office/drawing/2014/main" id="{AC21B977-E65C-D0DC-98EB-A88ABADF1E03}"/>
              </a:ext>
            </a:extLst>
          </p:cNvPr>
          <p:cNvGrpSpPr/>
          <p:nvPr/>
        </p:nvGrpSpPr>
        <p:grpSpPr>
          <a:xfrm>
            <a:off x="393399" y="1506603"/>
            <a:ext cx="8399727" cy="4802853"/>
            <a:chOff x="3335985" y="-252677"/>
            <a:chExt cx="11111998" cy="6403802"/>
          </a:xfrm>
        </p:grpSpPr>
        <p:pic>
          <p:nvPicPr>
            <p:cNvPr id="10" name="Picture 9" descr="A picture containing sky, outdoor&#10;&#10;Description automatically generated">
              <a:extLst>
                <a:ext uri="{FF2B5EF4-FFF2-40B4-BE49-F238E27FC236}">
                  <a16:creationId xmlns:a16="http://schemas.microsoft.com/office/drawing/2014/main" id="{290F7252-2D6F-1DB3-1541-FE0D04EE03F6}"/>
                </a:ext>
              </a:extLst>
            </p:cNvPr>
            <p:cNvPicPr>
              <a:picLocks noChangeAspect="1"/>
            </p:cNvPicPr>
            <p:nvPr/>
          </p:nvPicPr>
          <p:blipFill rotWithShape="1">
            <a:blip r:embed="rId3">
              <a:extLst>
                <a:ext uri="{28A0092B-C50C-407E-A947-70E740481C1C}">
                  <a14:useLocalDpi xmlns:a14="http://schemas.microsoft.com/office/drawing/2010/main" val="0"/>
                </a:ext>
              </a:extLst>
            </a:blip>
            <a:srcRect l="38588" r="13237"/>
            <a:stretch/>
          </p:blipFill>
          <p:spPr>
            <a:xfrm>
              <a:off x="3335985" y="582549"/>
              <a:ext cx="4016110" cy="5568576"/>
            </a:xfrm>
            <a:prstGeom prst="rect">
              <a:avLst/>
            </a:prstGeom>
          </p:spPr>
        </p:pic>
        <p:sp>
          <p:nvSpPr>
            <p:cNvPr id="11" name="TextBox 10">
              <a:extLst>
                <a:ext uri="{FF2B5EF4-FFF2-40B4-BE49-F238E27FC236}">
                  <a16:creationId xmlns:a16="http://schemas.microsoft.com/office/drawing/2014/main" id="{456E7FF9-199B-6857-21C5-0BB761D4DA6A}"/>
                </a:ext>
              </a:extLst>
            </p:cNvPr>
            <p:cNvSpPr txBox="1"/>
            <p:nvPr/>
          </p:nvSpPr>
          <p:spPr>
            <a:xfrm>
              <a:off x="7489993" y="-252677"/>
              <a:ext cx="6957990" cy="4577749"/>
            </a:xfrm>
            <a:prstGeom prst="rect">
              <a:avLst/>
            </a:prstGeom>
            <a:noFill/>
          </p:spPr>
          <p:txBody>
            <a:bodyPr wrap="square" rtlCol="0">
              <a:spAutoFit/>
            </a:bodyPr>
            <a:lstStyle/>
            <a:p>
              <a:pPr marL="214303" indent="-214303" defTabSz="685783">
                <a:lnSpc>
                  <a:spcPct val="107000"/>
                </a:lnSpc>
                <a:spcAft>
                  <a:spcPts val="600"/>
                </a:spcAft>
                <a:buFont typeface="Arial" panose="020B0604020202020204" pitchFamily="34" charset="0"/>
                <a:buChar char="•"/>
                <a:defRPr/>
              </a:pPr>
              <a:endParaRPr lang="en-US" sz="135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14303" indent="-214303" defTabSz="685783">
                <a:lnSpc>
                  <a:spcPct val="107000"/>
                </a:lnSpc>
                <a:spcAft>
                  <a:spcPts val="600"/>
                </a:spcAft>
                <a:buFont typeface="Arial" panose="020B0604020202020204" pitchFamily="34" charset="0"/>
                <a:buChar char="•"/>
                <a:defRPr/>
              </a:pPr>
              <a:endParaRPr lang="en-US" sz="135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14303" indent="-214303" defTabSz="685783">
                <a:lnSpc>
                  <a:spcPct val="107000"/>
                </a:lnSpc>
                <a:spcAft>
                  <a:spcPts val="600"/>
                </a:spcAft>
                <a:buFont typeface="Arial" panose="020B0604020202020204" pitchFamily="34" charset="0"/>
                <a:buChar char="•"/>
                <a:defRPr/>
              </a:pPr>
              <a:r>
                <a:rPr lang="en-US">
                  <a:solidFill>
                    <a:srgbClr val="000000"/>
                  </a:solidFill>
                  <a:latin typeface="+mj-lt"/>
                  <a:ea typeface="Calibri" panose="020F0502020204030204" pitchFamily="34" charset="0"/>
                  <a:cs typeface="Arial" panose="020B0604020202020204" pitchFamily="34" charset="0"/>
                </a:rPr>
                <a:t>Partnership with </a:t>
              </a:r>
              <a:r>
                <a:rPr lang="en-US">
                  <a:solidFill>
                    <a:prstClr val="black"/>
                  </a:solidFill>
                  <a:latin typeface="+mj-lt"/>
                  <a:ea typeface="Calibri" panose="020F0502020204030204" pitchFamily="34" charset="0"/>
                  <a:cs typeface="Arial" panose="020B0604020202020204" pitchFamily="34" charset="0"/>
                </a:rPr>
                <a:t>UConn Barnes &amp; Noble Bookstore</a:t>
              </a:r>
            </a:p>
            <a:p>
              <a:pPr marL="214303" indent="-214303" defTabSz="685783">
                <a:lnSpc>
                  <a:spcPct val="107000"/>
                </a:lnSpc>
                <a:spcAft>
                  <a:spcPts val="600"/>
                </a:spcAft>
                <a:buFont typeface="Arial" panose="020B0604020202020204" pitchFamily="34" charset="0"/>
                <a:buChar char="•"/>
                <a:defRPr/>
              </a:pPr>
              <a:r>
                <a:rPr lang="en-US" b="1">
                  <a:solidFill>
                    <a:srgbClr val="000000"/>
                  </a:solidFill>
                  <a:latin typeface="+mj-lt"/>
                  <a:ea typeface="Calibri" panose="020F0502020204030204" pitchFamily="34" charset="0"/>
                  <a:cs typeface="Arial" panose="020B0604020202020204" pitchFamily="34" charset="0"/>
                </a:rPr>
                <a:t>$285 </a:t>
              </a:r>
              <a:r>
                <a:rPr lang="en-US" b="1">
                  <a:solidFill>
                    <a:prstClr val="black"/>
                  </a:solidFill>
                  <a:latin typeface="+mj-lt"/>
                  <a:ea typeface="Calibri" panose="020F0502020204030204" pitchFamily="34" charset="0"/>
                  <a:cs typeface="Arial" panose="020B0604020202020204" pitchFamily="34" charset="0"/>
                </a:rPr>
                <a:t>Rental Fee </a:t>
              </a:r>
              <a:r>
                <a:rPr lang="en-US">
                  <a:solidFill>
                    <a:prstClr val="black"/>
                  </a:solidFill>
                  <a:latin typeface="+mj-lt"/>
                  <a:ea typeface="Calibri" panose="020F0502020204030204" pitchFamily="34" charset="0"/>
                  <a:cs typeface="Arial" panose="020B0604020202020204" pitchFamily="34" charset="0"/>
                </a:rPr>
                <a:t>charged to Fall and Spring Fee Bill</a:t>
              </a:r>
            </a:p>
            <a:p>
              <a:pPr marL="214303" indent="-214303" defTabSz="685783">
                <a:lnSpc>
                  <a:spcPct val="107000"/>
                </a:lnSpc>
                <a:spcAft>
                  <a:spcPts val="600"/>
                </a:spcAft>
                <a:buFont typeface="Arial" panose="020B0604020202020204" pitchFamily="34" charset="0"/>
                <a:buChar char="•"/>
                <a:defRPr/>
              </a:pPr>
              <a:r>
                <a:rPr lang="en-US">
                  <a:solidFill>
                    <a:srgbClr val="000000"/>
                  </a:solidFill>
                  <a:latin typeface="+mj-lt"/>
                  <a:ea typeface="Calibri" panose="020F0502020204030204" pitchFamily="34" charset="0"/>
                  <a:cs typeface="Arial" panose="020B0604020202020204" pitchFamily="34" charset="0"/>
                </a:rPr>
                <a:t>Covers required course materials</a:t>
              </a:r>
            </a:p>
            <a:p>
              <a:pPr marL="214303" indent="-214303" defTabSz="685783">
                <a:lnSpc>
                  <a:spcPct val="107000"/>
                </a:lnSpc>
                <a:spcAft>
                  <a:spcPts val="600"/>
                </a:spcAft>
                <a:buFont typeface="Arial" panose="020B0604020202020204" pitchFamily="34" charset="0"/>
                <a:buChar char="•"/>
                <a:defRPr/>
              </a:pPr>
              <a:r>
                <a:rPr lang="en-US">
                  <a:solidFill>
                    <a:srgbClr val="000000"/>
                  </a:solidFill>
                  <a:latin typeface="+mj-lt"/>
                  <a:ea typeface="Calibri" panose="020F0502020204030204" pitchFamily="34" charset="0"/>
                  <a:cs typeface="Arial" panose="020B0604020202020204" pitchFamily="34" charset="0"/>
                </a:rPr>
                <a:t>Available to full-time CEIN &amp; undergraduate students</a:t>
              </a:r>
            </a:p>
            <a:p>
              <a:pPr marL="214303" indent="-214303" defTabSz="685783">
                <a:lnSpc>
                  <a:spcPct val="107000"/>
                </a:lnSpc>
                <a:spcAft>
                  <a:spcPts val="600"/>
                </a:spcAft>
                <a:buFont typeface="Arial" panose="020B0604020202020204" pitchFamily="34" charset="0"/>
                <a:buChar char="•"/>
                <a:defRPr/>
              </a:pPr>
              <a:r>
                <a:rPr lang="en-US">
                  <a:solidFill>
                    <a:prstClr val="black"/>
                  </a:solidFill>
                  <a:latin typeface="+mj-lt"/>
                  <a:ea typeface="Calibri" panose="020F0502020204030204" pitchFamily="34" charset="0"/>
                  <a:cs typeface="Arial" panose="020B0604020202020204" pitchFamily="34" charset="0"/>
                </a:rPr>
                <a:t>Rental books are due last day of finals</a:t>
              </a:r>
            </a:p>
            <a:p>
              <a:pPr marL="214303" indent="-214303" defTabSz="685783">
                <a:lnSpc>
                  <a:spcPct val="107000"/>
                </a:lnSpc>
                <a:spcAft>
                  <a:spcPts val="600"/>
                </a:spcAft>
                <a:buFont typeface="Arial" panose="020B0604020202020204" pitchFamily="34" charset="0"/>
                <a:buChar char="•"/>
                <a:defRPr/>
              </a:pPr>
              <a:r>
                <a:rPr lang="en-US">
                  <a:latin typeface="+mj-lt"/>
                  <a:ea typeface="Calibri" panose="020F0502020204030204" pitchFamily="34" charset="0"/>
                  <a:cs typeface="Arial" panose="020B0604020202020204" pitchFamily="34" charset="0"/>
                </a:rPr>
                <a:t>Must opt out 30 days prior to 1</a:t>
              </a:r>
              <a:r>
                <a:rPr lang="en-US" baseline="30000">
                  <a:latin typeface="+mj-lt"/>
                  <a:ea typeface="Calibri" panose="020F0502020204030204" pitchFamily="34" charset="0"/>
                  <a:cs typeface="Arial" panose="020B0604020202020204" pitchFamily="34" charset="0"/>
                </a:rPr>
                <a:t>st</a:t>
              </a:r>
              <a:r>
                <a:rPr lang="en-US">
                  <a:latin typeface="+mj-lt"/>
                  <a:ea typeface="Calibri" panose="020F0502020204030204" pitchFamily="34" charset="0"/>
                  <a:cs typeface="Arial" panose="020B0604020202020204" pitchFamily="34" charset="0"/>
                </a:rPr>
                <a:t> day of class &amp; ends on the 10</a:t>
              </a:r>
              <a:r>
                <a:rPr lang="en-US" baseline="30000">
                  <a:latin typeface="+mj-lt"/>
                  <a:ea typeface="Calibri" panose="020F0502020204030204" pitchFamily="34" charset="0"/>
                  <a:cs typeface="Arial" panose="020B0604020202020204" pitchFamily="34" charset="0"/>
                </a:rPr>
                <a:t>th</a:t>
              </a:r>
              <a:r>
                <a:rPr lang="en-US">
                  <a:latin typeface="+mj-lt"/>
                  <a:ea typeface="Calibri" panose="020F0502020204030204" pitchFamily="34" charset="0"/>
                  <a:cs typeface="Arial" panose="020B0604020202020204" pitchFamily="34" charset="0"/>
                </a:rPr>
                <a:t> day of class</a:t>
              </a:r>
              <a:endParaRPr lang="en-US" b="1">
                <a:latin typeface="+mj-lt"/>
                <a:cs typeface="Arial" panose="020B0604020202020204" pitchFamily="34" charset="0"/>
              </a:endParaRPr>
            </a:p>
          </p:txBody>
        </p:sp>
      </p:grpSp>
      <p:sp>
        <p:nvSpPr>
          <p:cNvPr id="17" name="TextBox 16">
            <a:extLst>
              <a:ext uri="{FF2B5EF4-FFF2-40B4-BE49-F238E27FC236}">
                <a16:creationId xmlns:a16="http://schemas.microsoft.com/office/drawing/2014/main" id="{01CC1FC2-30A8-5B73-4A1C-F8562207A2C1}"/>
              </a:ext>
            </a:extLst>
          </p:cNvPr>
          <p:cNvSpPr txBox="1"/>
          <p:nvPr/>
        </p:nvSpPr>
        <p:spPr>
          <a:xfrm>
            <a:off x="3437596" y="5367139"/>
            <a:ext cx="5706404" cy="923330"/>
          </a:xfrm>
          <a:prstGeom prst="rect">
            <a:avLst/>
          </a:prstGeom>
          <a:noFill/>
        </p:spPr>
        <p:txBody>
          <a:bodyPr wrap="square" rtlCol="0">
            <a:spAutoFit/>
          </a:bodyPr>
          <a:lstStyle/>
          <a:p>
            <a:pPr algn="ctr" defTabSz="685783">
              <a:defRPr/>
            </a:pPr>
            <a:r>
              <a:rPr lang="en-US">
                <a:solidFill>
                  <a:srgbClr val="000000"/>
                </a:solidFill>
                <a:latin typeface="+mj-lt"/>
                <a:ea typeface="Calibri" panose="020F0502020204030204" pitchFamily="34" charset="0"/>
                <a:cs typeface="Arial" panose="020B0604020202020204" pitchFamily="34" charset="0"/>
              </a:rPr>
              <a:t>For more information visit </a:t>
            </a:r>
            <a:r>
              <a:rPr lang="en-US">
                <a:solidFill>
                  <a:srgbClr val="002868"/>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bookbundle.program.uconn.edu</a:t>
            </a:r>
            <a:r>
              <a:rPr lang="en-US">
                <a:solidFill>
                  <a:srgbClr val="002868"/>
                </a:solidFill>
                <a:latin typeface="+mj-lt"/>
                <a:cs typeface="Arial" panose="020B0604020202020204" pitchFamily="34" charset="0"/>
              </a:rPr>
              <a:t>.</a:t>
            </a:r>
            <a:endParaRPr lang="en-US">
              <a:solidFill>
                <a:srgbClr val="002868"/>
              </a:solidFill>
              <a:latin typeface="+mj-lt"/>
              <a:ea typeface="Calibri" panose="020F0502020204030204" pitchFamily="34" charset="0"/>
              <a:cs typeface="Arial" panose="020B0604020202020204" pitchFamily="34" charset="0"/>
            </a:endParaRPr>
          </a:p>
          <a:p>
            <a:pPr algn="ctr" defTabSz="685783">
              <a:defRPr/>
            </a:pPr>
            <a:endParaRPr lang="en-US">
              <a:solidFill>
                <a:prstClr val="black"/>
              </a:solidFill>
              <a:latin typeface="Calibri"/>
            </a:endParaRPr>
          </a:p>
        </p:txBody>
      </p:sp>
    </p:spTree>
    <p:extLst>
      <p:ext uri="{BB962C8B-B14F-4D97-AF65-F5344CB8AC3E}">
        <p14:creationId xmlns:p14="http://schemas.microsoft.com/office/powerpoint/2010/main" val="676205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6F12-A4B0-0155-F74F-71E3ABBF4857}"/>
              </a:ext>
            </a:extLst>
          </p:cNvPr>
          <p:cNvSpPr>
            <a:spLocks noGrp="1"/>
          </p:cNvSpPr>
          <p:nvPr>
            <p:ph type="title"/>
          </p:nvPr>
        </p:nvSpPr>
        <p:spPr>
          <a:xfrm>
            <a:off x="244549" y="372509"/>
            <a:ext cx="8229600" cy="857250"/>
          </a:xfrm>
        </p:spPr>
        <p:txBody>
          <a:bodyPr anchor="ctr">
            <a:normAutofit/>
          </a:bodyPr>
          <a:lstStyle/>
          <a:p>
            <a:r>
              <a:rPr lang="en-US" sz="2700"/>
              <a:t>Title IV Waiver</a:t>
            </a:r>
          </a:p>
        </p:txBody>
      </p:sp>
      <p:sp>
        <p:nvSpPr>
          <p:cNvPr id="9" name="TextBox 8">
            <a:extLst>
              <a:ext uri="{FF2B5EF4-FFF2-40B4-BE49-F238E27FC236}">
                <a16:creationId xmlns:a16="http://schemas.microsoft.com/office/drawing/2014/main" id="{21D463C1-8832-E61E-DF37-8DE4CF72D8ED}"/>
              </a:ext>
            </a:extLst>
          </p:cNvPr>
          <p:cNvSpPr txBox="1"/>
          <p:nvPr/>
        </p:nvSpPr>
        <p:spPr>
          <a:xfrm>
            <a:off x="4496962" y="2954036"/>
            <a:ext cx="5174300" cy="2862322"/>
          </a:xfrm>
          <a:prstGeom prst="rect">
            <a:avLst/>
          </a:prstGeom>
          <a:noFill/>
        </p:spPr>
        <p:txBody>
          <a:bodyPr wrap="square" lIns="91440" tIns="45720" rIns="91440" bIns="45720" anchor="t">
            <a:spAutoFit/>
          </a:bodyPr>
          <a:lstStyle/>
          <a:p>
            <a:pPr defTabSz="685766">
              <a:defRPr/>
            </a:pPr>
            <a:r>
              <a:rPr lang="en-US" sz="2000" b="1">
                <a:solidFill>
                  <a:prstClr val="black"/>
                </a:solidFill>
                <a:latin typeface="Calibri"/>
                <a:ea typeface="Calibri"/>
                <a:cs typeface="Arial"/>
              </a:rPr>
              <a:t>Miscellaneous Fees</a:t>
            </a:r>
            <a:endParaRPr lang="en-US" sz="2000" b="1">
              <a:solidFill>
                <a:prstClr val="black"/>
              </a:solidFill>
              <a:latin typeface="Calibri"/>
              <a:ea typeface="Calibri"/>
              <a:cs typeface="Arial" panose="020B0604020202020204" pitchFamily="34" charset="0"/>
            </a:endParaRPr>
          </a:p>
          <a:p>
            <a:pPr defTabSz="685766">
              <a:defRPr/>
            </a:pPr>
            <a:endParaRPr lang="en-US" sz="2000" b="1">
              <a:solidFill>
                <a:prstClr val="black"/>
              </a:solidFill>
              <a:latin typeface="Calibri"/>
              <a:ea typeface="Calibri"/>
              <a:cs typeface="Arial" panose="020B0604020202020204" pitchFamily="34" charset="0"/>
            </a:endParaRPr>
          </a:p>
          <a:p>
            <a:pPr defTabSz="685766">
              <a:defRPr/>
            </a:pPr>
            <a:r>
              <a:rPr lang="en-US" sz="2000">
                <a:solidFill>
                  <a:prstClr val="black"/>
                </a:solidFill>
                <a:latin typeface="Calibri"/>
                <a:ea typeface="+mn-lt"/>
                <a:cs typeface="+mn-lt"/>
              </a:rPr>
              <a:t>• University Sponsored Health Insurance</a:t>
            </a:r>
            <a:endParaRPr lang="en-US" sz="2000">
              <a:solidFill>
                <a:prstClr val="black"/>
              </a:solidFill>
              <a:latin typeface="Calibri"/>
              <a:ea typeface="Calibri"/>
              <a:cs typeface="Arial"/>
            </a:endParaRPr>
          </a:p>
          <a:p>
            <a:pPr defTabSz="685766">
              <a:defRPr/>
            </a:pPr>
            <a:r>
              <a:rPr lang="en-US" sz="2000">
                <a:solidFill>
                  <a:prstClr val="black"/>
                </a:solidFill>
                <a:latin typeface="Calibri"/>
                <a:ea typeface="+mn-lt"/>
                <a:cs typeface="+mn-lt"/>
              </a:rPr>
              <a:t>• Husky Book Bundle Fee</a:t>
            </a:r>
            <a:endParaRPr lang="en-US" sz="2000">
              <a:solidFill>
                <a:prstClr val="black"/>
              </a:solidFill>
              <a:latin typeface="Calibri"/>
              <a:ea typeface="Calibri"/>
              <a:cs typeface="Arial"/>
            </a:endParaRPr>
          </a:p>
          <a:p>
            <a:pPr defTabSz="685766">
              <a:defRPr/>
            </a:pPr>
            <a:r>
              <a:rPr lang="en-US" sz="2000">
                <a:solidFill>
                  <a:prstClr val="black"/>
                </a:solidFill>
                <a:latin typeface="Calibri"/>
                <a:ea typeface="+mn-lt"/>
                <a:cs typeface="+mn-lt"/>
              </a:rPr>
              <a:t>• Health service fees</a:t>
            </a:r>
            <a:endParaRPr lang="en-US" sz="2000">
              <a:solidFill>
                <a:prstClr val="black"/>
              </a:solidFill>
              <a:latin typeface="Calibri"/>
              <a:ea typeface="Calibri"/>
              <a:cs typeface="Arial"/>
            </a:endParaRPr>
          </a:p>
          <a:p>
            <a:pPr defTabSz="685766">
              <a:defRPr/>
            </a:pPr>
            <a:r>
              <a:rPr lang="en-US" sz="2000">
                <a:solidFill>
                  <a:prstClr val="black"/>
                </a:solidFill>
                <a:latin typeface="Calibri"/>
                <a:ea typeface="+mn-lt"/>
                <a:cs typeface="+mn-lt"/>
              </a:rPr>
              <a:t>• Husky One Card charges</a:t>
            </a:r>
            <a:endParaRPr lang="en-US" sz="2000">
              <a:solidFill>
                <a:prstClr val="black"/>
              </a:solidFill>
              <a:latin typeface="Calibri"/>
              <a:ea typeface="Calibri"/>
              <a:cs typeface="Arial"/>
            </a:endParaRPr>
          </a:p>
          <a:p>
            <a:pPr defTabSz="685766">
              <a:defRPr/>
            </a:pPr>
            <a:r>
              <a:rPr lang="en-US" sz="2000">
                <a:solidFill>
                  <a:prstClr val="black"/>
                </a:solidFill>
                <a:latin typeface="Calibri"/>
                <a:ea typeface="+mn-lt"/>
                <a:cs typeface="+mn-lt"/>
              </a:rPr>
              <a:t>• Library charges </a:t>
            </a:r>
            <a:endParaRPr lang="en-US" sz="2000">
              <a:solidFill>
                <a:prstClr val="black"/>
              </a:solidFill>
              <a:latin typeface="Calibri"/>
              <a:ea typeface="Calibri"/>
              <a:cs typeface="Arial"/>
            </a:endParaRPr>
          </a:p>
          <a:p>
            <a:pPr defTabSz="685766">
              <a:defRPr/>
            </a:pPr>
            <a:r>
              <a:rPr lang="en-US" sz="2000">
                <a:solidFill>
                  <a:prstClr val="black"/>
                </a:solidFill>
                <a:latin typeface="Calibri"/>
                <a:ea typeface="+mn-lt"/>
                <a:cs typeface="+mn-lt"/>
              </a:rPr>
              <a:t>• Parking fines</a:t>
            </a:r>
            <a:endParaRPr lang="en-US" sz="2000">
              <a:solidFill>
                <a:prstClr val="black"/>
              </a:solidFill>
              <a:latin typeface="Calibri"/>
            </a:endParaRPr>
          </a:p>
          <a:p>
            <a:pPr defTabSz="685766">
              <a:defRPr/>
            </a:pPr>
            <a:endParaRPr lang="en-US" sz="2000">
              <a:solidFill>
                <a:prstClr val="black"/>
              </a:solidFill>
              <a:ea typeface="+mn-lt"/>
              <a:cs typeface="+mn-lt"/>
            </a:endParaRPr>
          </a:p>
        </p:txBody>
      </p:sp>
      <p:pic>
        <p:nvPicPr>
          <p:cNvPr id="13" name="Picture 12" descr="Text&#10;&#10;Description automatically generated">
            <a:extLst>
              <a:ext uri="{FF2B5EF4-FFF2-40B4-BE49-F238E27FC236}">
                <a16:creationId xmlns:a16="http://schemas.microsoft.com/office/drawing/2014/main" id="{66E3F4EF-9336-8533-B046-8221D08EE7E6}"/>
              </a:ext>
            </a:extLst>
          </p:cNvPr>
          <p:cNvPicPr>
            <a:picLocks noChangeAspect="1"/>
          </p:cNvPicPr>
          <p:nvPr/>
        </p:nvPicPr>
        <p:blipFill rotWithShape="1">
          <a:blip r:embed="rId3"/>
          <a:srcRect r="20831"/>
          <a:stretch/>
        </p:blipFill>
        <p:spPr>
          <a:xfrm>
            <a:off x="453284" y="3051373"/>
            <a:ext cx="3663304" cy="3199687"/>
          </a:xfrm>
          <a:prstGeom prst="rect">
            <a:avLst/>
          </a:prstGeom>
        </p:spPr>
      </p:pic>
      <p:sp>
        <p:nvSpPr>
          <p:cNvPr id="4" name="TextBox 3">
            <a:extLst>
              <a:ext uri="{FF2B5EF4-FFF2-40B4-BE49-F238E27FC236}">
                <a16:creationId xmlns:a16="http://schemas.microsoft.com/office/drawing/2014/main" id="{51425223-2261-30CD-F34A-67533457014E}"/>
              </a:ext>
            </a:extLst>
          </p:cNvPr>
          <p:cNvSpPr txBox="1"/>
          <p:nvPr/>
        </p:nvSpPr>
        <p:spPr>
          <a:xfrm>
            <a:off x="320260" y="1844261"/>
            <a:ext cx="86359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Completing the Title IV Waiver allows federal financial aid to cover miscellaneous fees. Per Federal regulations, we can only apply Title IV aid to tuition, mandatory fees, UConn room and board. </a:t>
            </a:r>
          </a:p>
        </p:txBody>
      </p:sp>
    </p:spTree>
    <p:extLst>
      <p:ext uri="{BB962C8B-B14F-4D97-AF65-F5344CB8AC3E}">
        <p14:creationId xmlns:p14="http://schemas.microsoft.com/office/powerpoint/2010/main" val="3838134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4E84-51BF-41F0-877B-CB2CF96AD52A}"/>
              </a:ext>
            </a:extLst>
          </p:cNvPr>
          <p:cNvSpPr>
            <a:spLocks noGrp="1"/>
          </p:cNvSpPr>
          <p:nvPr>
            <p:ph type="title"/>
          </p:nvPr>
        </p:nvSpPr>
        <p:spPr/>
        <p:txBody>
          <a:bodyPr>
            <a:normAutofit/>
          </a:bodyPr>
          <a:lstStyle/>
          <a:p>
            <a:r>
              <a:rPr lang="en-US" sz="2700"/>
              <a:t>Private Scholarships</a:t>
            </a:r>
          </a:p>
        </p:txBody>
      </p:sp>
      <p:sp>
        <p:nvSpPr>
          <p:cNvPr id="4" name="Content Placeholder 2">
            <a:extLst>
              <a:ext uri="{FF2B5EF4-FFF2-40B4-BE49-F238E27FC236}">
                <a16:creationId xmlns:a16="http://schemas.microsoft.com/office/drawing/2014/main" id="{6E7B74B1-A740-317D-C1B5-7E88B9FC0695}"/>
              </a:ext>
            </a:extLst>
          </p:cNvPr>
          <p:cNvSpPr>
            <a:spLocks noGrp="1"/>
          </p:cNvSpPr>
          <p:nvPr>
            <p:ph sz="half" idx="1"/>
          </p:nvPr>
        </p:nvSpPr>
        <p:spPr>
          <a:xfrm>
            <a:off x="432113" y="1928617"/>
            <a:ext cx="8229601" cy="3608388"/>
          </a:xfrm>
        </p:spPr>
        <p:txBody>
          <a:bodyPr vert="horz" lIns="91440" tIns="45720" rIns="91440" bIns="45720" rtlCol="0" anchor="t">
            <a:noAutofit/>
          </a:bodyPr>
          <a:lstStyle/>
          <a:p>
            <a:pPr marL="342900" indent="-342900">
              <a:buFont typeface="+mj-lt"/>
              <a:buAutoNum type="arabicPeriod"/>
            </a:pPr>
            <a:r>
              <a:rPr lang="en-US" sz="1500">
                <a:latin typeface="+mn-lt"/>
              </a:rPr>
              <a:t>Visit “</a:t>
            </a:r>
            <a:r>
              <a:rPr lang="en-US" sz="1500">
                <a:solidFill>
                  <a:srgbClr val="C00000"/>
                </a:solidFill>
                <a:latin typeface="+mn-lt"/>
              </a:rPr>
              <a:t>Quick Links</a:t>
            </a:r>
            <a:r>
              <a:rPr lang="en-US" sz="1500">
                <a:latin typeface="+mn-lt"/>
              </a:rPr>
              <a:t>” for instructions on how to submit online</a:t>
            </a:r>
          </a:p>
          <a:p>
            <a:pPr marL="742315" lvl="1" indent="-342900">
              <a:buFont typeface="Arial" panose="020B0604020202020204" pitchFamily="34" charset="0"/>
              <a:buChar char="•"/>
            </a:pPr>
            <a:r>
              <a:rPr lang="en-US" sz="1500">
                <a:latin typeface="+mn-lt"/>
                <a:hlinkClick r:id="rId4"/>
              </a:rPr>
              <a:t>https://bursar.uconn.edu/private-scholarship-deferment/</a:t>
            </a:r>
          </a:p>
          <a:p>
            <a:pPr marL="399415" lvl="1" indent="0">
              <a:buNone/>
            </a:pPr>
            <a:endParaRPr lang="en-US" sz="1100">
              <a:latin typeface="+mn-lt"/>
            </a:endParaRPr>
          </a:p>
          <a:p>
            <a:pPr>
              <a:buFont typeface="+mj-lt"/>
              <a:buAutoNum type="arabicPeriod"/>
            </a:pPr>
            <a:r>
              <a:rPr lang="en-US" sz="1500">
                <a:latin typeface="+mn-lt"/>
              </a:rPr>
              <a:t>Deferrals can be placed on the fee bill acting as a place holder. (We can’t defer private scholarships based on GPA)</a:t>
            </a:r>
          </a:p>
          <a:p>
            <a:pPr lvl="1">
              <a:buFont typeface="Arial" panose="020B0604020202020204" pitchFamily="34" charset="0"/>
              <a:buChar char="•"/>
            </a:pPr>
            <a:r>
              <a:rPr lang="en-US" sz="1600">
                <a:solidFill>
                  <a:srgbClr val="C00000"/>
                </a:solidFill>
                <a:latin typeface="+mn-lt"/>
              </a:rPr>
              <a:t>Fall Deferral Expiration Date - October 1</a:t>
            </a:r>
            <a:r>
              <a:rPr lang="en-US" sz="1600" baseline="30000">
                <a:solidFill>
                  <a:srgbClr val="C00000"/>
                </a:solidFill>
                <a:latin typeface="+mn-lt"/>
              </a:rPr>
              <a:t>st</a:t>
            </a:r>
            <a:r>
              <a:rPr lang="en-US" sz="1600">
                <a:solidFill>
                  <a:srgbClr val="C00000"/>
                </a:solidFill>
                <a:latin typeface="+mn-lt"/>
              </a:rPr>
              <a:t> </a:t>
            </a:r>
          </a:p>
          <a:p>
            <a:pPr lvl="1">
              <a:buFont typeface="Arial" panose="020B0604020202020204" pitchFamily="34" charset="0"/>
              <a:buChar char="•"/>
            </a:pPr>
            <a:r>
              <a:rPr lang="en-US" sz="1600">
                <a:solidFill>
                  <a:srgbClr val="C00000"/>
                </a:solidFill>
                <a:latin typeface="+mn-lt"/>
              </a:rPr>
              <a:t>Spring Deferral Expiration Date- March 1</a:t>
            </a:r>
            <a:r>
              <a:rPr lang="en-US" sz="1600" baseline="30000">
                <a:solidFill>
                  <a:srgbClr val="C00000"/>
                </a:solidFill>
                <a:latin typeface="+mn-lt"/>
              </a:rPr>
              <a:t>st</a:t>
            </a:r>
          </a:p>
          <a:p>
            <a:pPr marL="456565" lvl="1" indent="0">
              <a:buNone/>
            </a:pPr>
            <a:endParaRPr lang="en-US" sz="1100">
              <a:solidFill>
                <a:srgbClr val="C00000"/>
              </a:solidFill>
              <a:latin typeface="+mn-lt"/>
            </a:endParaRPr>
          </a:p>
          <a:p>
            <a:pPr>
              <a:buFont typeface="Calibri"/>
              <a:buAutoNum type="arabicPeriod"/>
            </a:pPr>
            <a:r>
              <a:rPr lang="en-US" sz="1500">
                <a:latin typeface="+mn-lt"/>
              </a:rPr>
              <a:t>Scholarships split evenly between Fall and Spring terms unless noted in the scholarship letter or under $2,000</a:t>
            </a:r>
          </a:p>
          <a:p>
            <a:pPr>
              <a:buFont typeface="Calibri"/>
              <a:buAutoNum type="arabicPeriod"/>
            </a:pPr>
            <a:endParaRPr lang="en-US" sz="1500">
              <a:latin typeface="+mn-lt"/>
            </a:endParaRPr>
          </a:p>
          <a:p>
            <a:pPr>
              <a:buFont typeface="Calibri"/>
              <a:buAutoNum type="arabicPeriod"/>
            </a:pPr>
            <a:r>
              <a:rPr lang="en-US" sz="1500">
                <a:latin typeface="+mn-lt"/>
              </a:rPr>
              <a:t>What happens if we don’t receive the payment by the scholarship deferral date?</a:t>
            </a:r>
          </a:p>
          <a:p>
            <a:pPr marL="742315" lvl="1" indent="-342900">
              <a:buFont typeface="Arial" panose="020B0604020202020204" pitchFamily="34" charset="0"/>
              <a:buChar char="•"/>
            </a:pPr>
            <a:r>
              <a:rPr lang="en-US" sz="1500">
                <a:latin typeface="+mn-lt"/>
              </a:rPr>
              <a:t>Deferral will fall off by the above date showing a balance owed</a:t>
            </a:r>
          </a:p>
          <a:p>
            <a:pPr marL="742315" lvl="1" indent="-342900">
              <a:buFont typeface="Arial" panose="020B0604020202020204" pitchFamily="34" charset="0"/>
              <a:buChar char="•"/>
            </a:pPr>
            <a:r>
              <a:rPr lang="en-US" sz="1500">
                <a:latin typeface="+mn-lt"/>
              </a:rPr>
              <a:t>You will need to contact the scholarship provider to confirm address and when payment will be sent</a:t>
            </a:r>
          </a:p>
          <a:p>
            <a:pPr marL="399415" lvl="1" indent="0">
              <a:buNone/>
            </a:pPr>
            <a:endParaRPr lang="en-US" sz="1100">
              <a:latin typeface="+mn-lt"/>
            </a:endParaRPr>
          </a:p>
          <a:p>
            <a:pPr marL="0" indent="0">
              <a:buNone/>
            </a:pPr>
            <a:endParaRPr lang="en-US" sz="1350"/>
          </a:p>
          <a:p>
            <a:pPr marL="608965" indent="-608965">
              <a:buFont typeface="Arial" panose="020B0604020202020204" pitchFamily="34" charset="0"/>
              <a:buChar char="•"/>
            </a:pPr>
            <a:endParaRPr lang="en-US" sz="1050"/>
          </a:p>
        </p:txBody>
      </p:sp>
      <p:grpSp>
        <p:nvGrpSpPr>
          <p:cNvPr id="3" name="Group 2">
            <a:extLst>
              <a:ext uri="{FF2B5EF4-FFF2-40B4-BE49-F238E27FC236}">
                <a16:creationId xmlns:a16="http://schemas.microsoft.com/office/drawing/2014/main" id="{E0C1A06F-38B2-5584-53DD-37FDE3730481}"/>
              </a:ext>
            </a:extLst>
          </p:cNvPr>
          <p:cNvGrpSpPr/>
          <p:nvPr/>
        </p:nvGrpSpPr>
        <p:grpSpPr>
          <a:xfrm>
            <a:off x="3211033" y="5709687"/>
            <a:ext cx="2721934" cy="1000740"/>
            <a:chOff x="3306727" y="5613992"/>
            <a:chExt cx="2721934" cy="1000740"/>
          </a:xfrm>
        </p:grpSpPr>
        <p:sp>
          <p:nvSpPr>
            <p:cNvPr id="6" name="Oval 5">
              <a:extLst>
                <a:ext uri="{FF2B5EF4-FFF2-40B4-BE49-F238E27FC236}">
                  <a16:creationId xmlns:a16="http://schemas.microsoft.com/office/drawing/2014/main" id="{3C1B52BC-8095-6C9F-5DFA-D20124EBF418}"/>
                </a:ext>
              </a:extLst>
            </p:cNvPr>
            <p:cNvSpPr/>
            <p:nvPr/>
          </p:nvSpPr>
          <p:spPr>
            <a:xfrm>
              <a:off x="3306727" y="5613992"/>
              <a:ext cx="2721934" cy="1000740"/>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endParaRPr lang="en-US">
                <a:solidFill>
                  <a:srgbClr val="C00000"/>
                </a:solidFill>
                <a:latin typeface="Calibri"/>
              </a:endParaRPr>
            </a:p>
          </p:txBody>
        </p:sp>
        <p:sp>
          <p:nvSpPr>
            <p:cNvPr id="5" name="TextBox 4">
              <a:extLst>
                <a:ext uri="{FF2B5EF4-FFF2-40B4-BE49-F238E27FC236}">
                  <a16:creationId xmlns:a16="http://schemas.microsoft.com/office/drawing/2014/main" id="{72E27E3D-B768-26CD-2289-4E88D398B588}"/>
                </a:ext>
              </a:extLst>
            </p:cNvPr>
            <p:cNvSpPr txBox="1"/>
            <p:nvPr/>
          </p:nvSpPr>
          <p:spPr>
            <a:xfrm>
              <a:off x="3406740" y="5838251"/>
              <a:ext cx="2471737" cy="646331"/>
            </a:xfrm>
            <a:prstGeom prst="rect">
              <a:avLst/>
            </a:prstGeom>
            <a:noFill/>
          </p:spPr>
          <p:txBody>
            <a:bodyPr wrap="square">
              <a:spAutoFit/>
            </a:bodyPr>
            <a:lstStyle/>
            <a:p>
              <a:pPr defTabSz="685800">
                <a:defRPr/>
              </a:pPr>
              <a:r>
                <a:rPr lang="en-US" sz="1200" b="1">
                  <a:solidFill>
                    <a:prstClr val="black"/>
                  </a:solidFill>
                  <a:latin typeface="Calibri"/>
                </a:rPr>
                <a:t>Send to</a:t>
              </a:r>
              <a:r>
                <a:rPr lang="en-US" sz="1200">
                  <a:solidFill>
                    <a:prstClr val="black"/>
                  </a:solidFill>
                  <a:latin typeface="Calibri"/>
                </a:rPr>
                <a:t>: </a:t>
              </a:r>
              <a:r>
                <a:rPr lang="en-US" sz="1200">
                  <a:solidFill>
                    <a:prstClr val="black"/>
                  </a:solidFill>
                  <a:latin typeface="Arial" panose="020B0604020202020204" pitchFamily="34" charset="0"/>
                  <a:cs typeface="Arial" panose="020B0604020202020204" pitchFamily="34" charset="0"/>
                </a:rPr>
                <a:t>University of Connecticut</a:t>
              </a:r>
            </a:p>
            <a:p>
              <a:pPr algn="ctr" defTabSz="685800">
                <a:defRPr/>
              </a:pPr>
              <a:r>
                <a:rPr lang="en-US" sz="1200">
                  <a:solidFill>
                    <a:prstClr val="black"/>
                  </a:solidFill>
                  <a:latin typeface="Arial" panose="020B0604020202020204" pitchFamily="34" charset="0"/>
                  <a:cs typeface="Arial" panose="020B0604020202020204" pitchFamily="34" charset="0"/>
                </a:rPr>
                <a:t>233 Glenbrook Rd, </a:t>
              </a:r>
              <a:r>
                <a:rPr lang="en-US" sz="1200" b="1">
                  <a:solidFill>
                    <a:srgbClr val="C00000"/>
                  </a:solidFill>
                  <a:latin typeface="Arial" panose="020B0604020202020204" pitchFamily="34" charset="0"/>
                  <a:cs typeface="Arial" panose="020B0604020202020204" pitchFamily="34" charset="0"/>
                </a:rPr>
                <a:t>Unit 4100</a:t>
              </a:r>
            </a:p>
            <a:p>
              <a:pPr algn="ctr" defTabSz="685800">
                <a:defRPr/>
              </a:pPr>
              <a:r>
                <a:rPr lang="en-US" sz="1200">
                  <a:solidFill>
                    <a:prstClr val="black"/>
                  </a:solidFill>
                  <a:latin typeface="Arial" panose="020B0604020202020204" pitchFamily="34" charset="0"/>
                  <a:cs typeface="Arial" panose="020B0604020202020204" pitchFamily="34" charset="0"/>
                </a:rPr>
                <a:t>Storrs, CT 06269-4100</a:t>
              </a:r>
            </a:p>
          </p:txBody>
        </p:sp>
      </p:grpSp>
    </p:spTree>
    <p:custDataLst>
      <p:tags r:id="rId1"/>
    </p:custDataLst>
    <p:extLst>
      <p:ext uri="{BB962C8B-B14F-4D97-AF65-F5344CB8AC3E}">
        <p14:creationId xmlns:p14="http://schemas.microsoft.com/office/powerpoint/2010/main" val="667483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1A14-F747-4D26-9955-4AE9B213BE4B}"/>
              </a:ext>
            </a:extLst>
          </p:cNvPr>
          <p:cNvSpPr>
            <a:spLocks noGrp="1"/>
          </p:cNvSpPr>
          <p:nvPr>
            <p:ph type="title"/>
          </p:nvPr>
        </p:nvSpPr>
        <p:spPr>
          <a:xfrm>
            <a:off x="457200" y="345927"/>
            <a:ext cx="8229600" cy="857250"/>
          </a:xfrm>
        </p:spPr>
        <p:txBody>
          <a:bodyPr anchor="ctr">
            <a:normAutofit/>
          </a:bodyPr>
          <a:lstStyle/>
          <a:p>
            <a:r>
              <a:rPr lang="en-US" sz="2700"/>
              <a:t>Direct Deposit</a:t>
            </a:r>
          </a:p>
        </p:txBody>
      </p:sp>
      <p:sp>
        <p:nvSpPr>
          <p:cNvPr id="8" name="Content Placeholder 6">
            <a:extLst>
              <a:ext uri="{FF2B5EF4-FFF2-40B4-BE49-F238E27FC236}">
                <a16:creationId xmlns:a16="http://schemas.microsoft.com/office/drawing/2014/main" id="{B13D2467-7DE3-D7A4-C06E-2765DC9B3BBA}"/>
              </a:ext>
            </a:extLst>
          </p:cNvPr>
          <p:cNvSpPr txBox="1">
            <a:spLocks/>
          </p:cNvSpPr>
          <p:nvPr/>
        </p:nvSpPr>
        <p:spPr>
          <a:xfrm>
            <a:off x="191301" y="1916212"/>
            <a:ext cx="6092541" cy="28085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783">
              <a:buNone/>
              <a:defRPr/>
            </a:pPr>
            <a:r>
              <a:rPr lang="en-US" sz="1600" b="1">
                <a:solidFill>
                  <a:srgbClr val="C00000"/>
                </a:solidFill>
                <a:latin typeface="+mj-lt"/>
                <a:cs typeface="Arial" panose="020B0604020202020204" pitchFamily="34" charset="0"/>
              </a:rPr>
              <a:t>Refund checks will be issued within 14 days of Financial Aid disbursement in the beginning of the semester. </a:t>
            </a:r>
          </a:p>
          <a:p>
            <a:pPr marL="0" indent="0" defTabSz="914355">
              <a:buNone/>
              <a:defRPr/>
            </a:pPr>
            <a:endParaRPr lang="en-US" sz="1600" b="1">
              <a:solidFill>
                <a:sysClr val="windowText" lastClr="000000"/>
              </a:solidFill>
              <a:latin typeface="+mj-lt"/>
              <a:cs typeface="Arial" panose="020B0604020202020204" pitchFamily="34" charset="0"/>
            </a:endParaRPr>
          </a:p>
          <a:p>
            <a:pPr marL="0" indent="0" defTabSz="914355">
              <a:buNone/>
              <a:defRPr/>
            </a:pPr>
            <a:r>
              <a:rPr lang="en-US" sz="1600" b="1">
                <a:solidFill>
                  <a:sysClr val="windowText" lastClr="000000"/>
                </a:solidFill>
                <a:latin typeface="+mj-lt"/>
                <a:cs typeface="Arial" panose="020B0604020202020204" pitchFamily="34" charset="0"/>
              </a:rPr>
              <a:t>Direct Deposit</a:t>
            </a:r>
          </a:p>
          <a:p>
            <a:pPr marL="285736" indent="-285736" defTabSz="685783">
              <a:defRPr/>
            </a:pPr>
            <a:r>
              <a:rPr lang="en-US" sz="1600">
                <a:solidFill>
                  <a:sysClr val="windowText" lastClr="000000"/>
                </a:solidFill>
                <a:latin typeface="+mj-lt"/>
                <a:cs typeface="Arial" panose="020B0604020202020204" pitchFamily="34" charset="0"/>
              </a:rPr>
              <a:t>MUST have a US bank account and a US address</a:t>
            </a:r>
          </a:p>
          <a:p>
            <a:pPr marL="285736" indent="-285736" defTabSz="685783">
              <a:defRPr/>
            </a:pPr>
            <a:r>
              <a:rPr lang="en-US" sz="1600">
                <a:solidFill>
                  <a:sysClr val="windowText" lastClr="000000"/>
                </a:solidFill>
                <a:latin typeface="+mj-lt"/>
                <a:cs typeface="Arial" panose="020B0604020202020204" pitchFamily="34" charset="0"/>
              </a:rPr>
              <a:t>Login to student admin&gt; Bursar Services&gt; Pay Bill&gt; Quick Links </a:t>
            </a:r>
          </a:p>
          <a:p>
            <a:pPr marL="285736" indent="-285736" defTabSz="685783">
              <a:defRPr/>
            </a:pPr>
            <a:r>
              <a:rPr lang="en-US" sz="1600">
                <a:solidFill>
                  <a:sysClr val="windowText" lastClr="000000"/>
                </a:solidFill>
                <a:latin typeface="+mj-lt"/>
                <a:cs typeface="Arial" panose="020B0604020202020204" pitchFamily="34" charset="0"/>
              </a:rPr>
              <a:t>Allow 1-3 business days to arrive in bank account</a:t>
            </a:r>
          </a:p>
          <a:p>
            <a:pPr marL="285736" indent="-285736" defTabSz="685783">
              <a:defRPr/>
            </a:pPr>
            <a:r>
              <a:rPr lang="en-US" sz="1600">
                <a:solidFill>
                  <a:sysClr val="windowText" lastClr="000000"/>
                </a:solidFill>
                <a:latin typeface="+mj-lt"/>
                <a:cs typeface="Arial" panose="020B0604020202020204" pitchFamily="34" charset="0"/>
              </a:rPr>
              <a:t>International students that paid wire transfer will receive refund via wire transfer</a:t>
            </a:r>
          </a:p>
          <a:p>
            <a:pPr marL="0" indent="0" defTabSz="685783">
              <a:buNone/>
              <a:defRPr/>
            </a:pPr>
            <a:endParaRPr lang="en-US" sz="1600">
              <a:solidFill>
                <a:sysClr val="windowText" lastClr="000000"/>
              </a:solidFill>
              <a:latin typeface="+mj-lt"/>
              <a:cs typeface="Arial" panose="020B0604020202020204" pitchFamily="34" charset="0"/>
            </a:endParaRPr>
          </a:p>
          <a:p>
            <a:pPr marL="0" indent="0" defTabSz="685783">
              <a:buNone/>
              <a:defRPr/>
            </a:pPr>
            <a:r>
              <a:rPr lang="en-US" sz="1600" b="1">
                <a:solidFill>
                  <a:sysClr val="windowText" lastClr="000000"/>
                </a:solidFill>
                <a:latin typeface="+mj-lt"/>
                <a:cs typeface="Arial" panose="020B0604020202020204" pitchFamily="34" charset="0"/>
              </a:rPr>
              <a:t>Paper check refund will be….</a:t>
            </a:r>
          </a:p>
          <a:p>
            <a:pPr marL="285736" indent="-285736" defTabSz="685783">
              <a:defRPr/>
            </a:pPr>
            <a:r>
              <a:rPr lang="en-US" sz="1600">
                <a:solidFill>
                  <a:sysClr val="windowText" lastClr="000000"/>
                </a:solidFill>
                <a:latin typeface="+mj-lt"/>
                <a:cs typeface="Arial" panose="020B0604020202020204" pitchFamily="34" charset="0"/>
              </a:rPr>
              <a:t>Cut &amp; mailed on Wednesdays </a:t>
            </a:r>
          </a:p>
          <a:p>
            <a:pPr marL="285736" indent="-285736" defTabSz="685783">
              <a:defRPr/>
            </a:pPr>
            <a:r>
              <a:rPr lang="en-US" sz="1600">
                <a:solidFill>
                  <a:sysClr val="windowText" lastClr="000000"/>
                </a:solidFill>
                <a:latin typeface="+mj-lt"/>
                <a:cs typeface="Arial" panose="020B0604020202020204" pitchFamily="34" charset="0"/>
              </a:rPr>
              <a:t>Takes 1-2 weeks to receive depending on mail system</a:t>
            </a:r>
          </a:p>
          <a:p>
            <a:pPr marL="285736" indent="-285736" defTabSz="685783">
              <a:defRPr/>
            </a:pPr>
            <a:r>
              <a:rPr lang="en-US" sz="1600">
                <a:solidFill>
                  <a:sysClr val="windowText" lastClr="000000"/>
                </a:solidFill>
                <a:latin typeface="+mj-lt"/>
                <a:cs typeface="Arial" panose="020B0604020202020204" pitchFamily="34" charset="0"/>
              </a:rPr>
              <a:t>Refund checks are issued remotely by Bank of America and </a:t>
            </a:r>
            <a:r>
              <a:rPr lang="en-US" sz="1600">
                <a:solidFill>
                  <a:prstClr val="black"/>
                </a:solidFill>
                <a:latin typeface="+mj-lt"/>
                <a:ea typeface="Times New Roman" panose="02020603050405020304" pitchFamily="18" charset="0"/>
                <a:cs typeface="Arial" panose="020B0604020202020204" pitchFamily="34" charset="0"/>
              </a:rPr>
              <a:t>mailed to the mailing address on file</a:t>
            </a:r>
          </a:p>
          <a:p>
            <a:pPr marL="685766" lvl="1" indent="-214308" defTabSz="685783">
              <a:buFont typeface="Arial" panose="020B0604020202020204" pitchFamily="34" charset="0"/>
              <a:buChar char="•"/>
              <a:defRPr/>
            </a:pPr>
            <a:endParaRPr lang="en-US" sz="800">
              <a:solidFill>
                <a:sysClr val="windowText" lastClr="000000"/>
              </a:solidFill>
              <a:latin typeface="Arial" panose="020B0604020202020204" pitchFamily="34" charset="0"/>
              <a:cs typeface="Arial" panose="020B0604020202020204" pitchFamily="34" charset="0"/>
            </a:endParaRPr>
          </a:p>
          <a:p>
            <a:pPr marL="457178" lvl="1" indent="0" defTabSz="914355">
              <a:buNone/>
              <a:defRPr/>
            </a:pPr>
            <a:endParaRPr lang="en-US" sz="1000">
              <a:solidFill>
                <a:sysClr val="windowText" lastClr="000000"/>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42EA716-78EA-BF57-3F52-75199EABE3C6}"/>
              </a:ext>
            </a:extLst>
          </p:cNvPr>
          <p:cNvGrpSpPr/>
          <p:nvPr/>
        </p:nvGrpSpPr>
        <p:grpSpPr>
          <a:xfrm>
            <a:off x="6464216" y="4315032"/>
            <a:ext cx="2493619" cy="1873785"/>
            <a:chOff x="5718628" y="1944913"/>
            <a:chExt cx="3265715" cy="2148115"/>
          </a:xfrm>
        </p:grpSpPr>
        <p:pic>
          <p:nvPicPr>
            <p:cNvPr id="3" name="Picture 2">
              <a:extLst>
                <a:ext uri="{FF2B5EF4-FFF2-40B4-BE49-F238E27FC236}">
                  <a16:creationId xmlns:a16="http://schemas.microsoft.com/office/drawing/2014/main" id="{E62D7928-49C5-5C0E-7DA0-4DC5C8634BE7}"/>
                </a:ext>
              </a:extLst>
            </p:cNvPr>
            <p:cNvPicPr>
              <a:picLocks noChangeAspect="1"/>
            </p:cNvPicPr>
            <p:nvPr/>
          </p:nvPicPr>
          <p:blipFill rotWithShape="1">
            <a:blip r:embed="rId4"/>
            <a:srcRect l="54887" t="34477" r="9399" b="4594"/>
            <a:stretch/>
          </p:blipFill>
          <p:spPr>
            <a:xfrm>
              <a:off x="5718628" y="1944913"/>
              <a:ext cx="3265715" cy="2148115"/>
            </a:xfrm>
            <a:prstGeom prst="rect">
              <a:avLst/>
            </a:prstGeom>
          </p:spPr>
        </p:pic>
        <p:sp>
          <p:nvSpPr>
            <p:cNvPr id="4" name="Rectangle 3">
              <a:extLst>
                <a:ext uri="{FF2B5EF4-FFF2-40B4-BE49-F238E27FC236}">
                  <a16:creationId xmlns:a16="http://schemas.microsoft.com/office/drawing/2014/main" id="{D5BCB71C-93AD-6892-6991-9913844200E8}"/>
                </a:ext>
              </a:extLst>
            </p:cNvPr>
            <p:cNvSpPr/>
            <p:nvPr/>
          </p:nvSpPr>
          <p:spPr>
            <a:xfrm>
              <a:off x="5958114" y="3447143"/>
              <a:ext cx="2951971" cy="333828"/>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endParaRPr lang="en-US">
                <a:solidFill>
                  <a:prstClr val="white"/>
                </a:solidFill>
                <a:latin typeface="Calibri"/>
              </a:endParaRPr>
            </a:p>
          </p:txBody>
        </p:sp>
      </p:grpSp>
      <p:pic>
        <p:nvPicPr>
          <p:cNvPr id="7" name="Picture 6">
            <a:extLst>
              <a:ext uri="{FF2B5EF4-FFF2-40B4-BE49-F238E27FC236}">
                <a16:creationId xmlns:a16="http://schemas.microsoft.com/office/drawing/2014/main" id="{65FDE4AC-D865-346A-DAC2-A4F8AD4FBF51}"/>
              </a:ext>
            </a:extLst>
          </p:cNvPr>
          <p:cNvPicPr>
            <a:picLocks noChangeAspect="1"/>
          </p:cNvPicPr>
          <p:nvPr/>
        </p:nvPicPr>
        <p:blipFill rotWithShape="1">
          <a:blip r:embed="rId5"/>
          <a:srcRect b="21006"/>
          <a:stretch/>
        </p:blipFill>
        <p:spPr>
          <a:xfrm>
            <a:off x="6464216" y="1883102"/>
            <a:ext cx="2436917" cy="2139255"/>
          </a:xfrm>
          <a:prstGeom prst="rect">
            <a:avLst/>
          </a:prstGeom>
        </p:spPr>
      </p:pic>
    </p:spTree>
    <p:custDataLst>
      <p:tags r:id="rId1"/>
    </p:custDataLst>
    <p:extLst>
      <p:ext uri="{BB962C8B-B14F-4D97-AF65-F5344CB8AC3E}">
        <p14:creationId xmlns:p14="http://schemas.microsoft.com/office/powerpoint/2010/main" val="163535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in graduation gowns and caps with parachutes in the air&#10;&#10;Description automatically generated with low confidence">
            <a:extLst>
              <a:ext uri="{FF2B5EF4-FFF2-40B4-BE49-F238E27FC236}">
                <a16:creationId xmlns:a16="http://schemas.microsoft.com/office/drawing/2014/main" id="{BAE040F5-113E-7E0B-2EAD-8224D137CAB6}"/>
              </a:ext>
            </a:extLst>
          </p:cNvPr>
          <p:cNvPicPr>
            <a:picLocks noChangeAspect="1"/>
          </p:cNvPicPr>
          <p:nvPr/>
        </p:nvPicPr>
        <p:blipFill rotWithShape="1">
          <a:blip r:embed="rId4">
            <a:alphaModFix amt="20000"/>
          </a:blip>
          <a:srcRect l="20270" t="21262" r="5548" b="8240"/>
          <a:stretch/>
        </p:blipFill>
        <p:spPr>
          <a:xfrm>
            <a:off x="-53159" y="1590728"/>
            <a:ext cx="9248011" cy="5388495"/>
          </a:xfrm>
          <a:prstGeom prst="rect">
            <a:avLst/>
          </a:prstGeom>
        </p:spPr>
      </p:pic>
      <p:sp>
        <p:nvSpPr>
          <p:cNvPr id="2" name="Title 1">
            <a:extLst>
              <a:ext uri="{FF2B5EF4-FFF2-40B4-BE49-F238E27FC236}">
                <a16:creationId xmlns:a16="http://schemas.microsoft.com/office/drawing/2014/main" id="{A751EFCC-4563-4B94-945B-A8CBC06B8469}"/>
              </a:ext>
            </a:extLst>
          </p:cNvPr>
          <p:cNvSpPr>
            <a:spLocks noGrp="1"/>
          </p:cNvSpPr>
          <p:nvPr>
            <p:ph type="title"/>
          </p:nvPr>
        </p:nvSpPr>
        <p:spPr>
          <a:xfrm>
            <a:off x="169235" y="386646"/>
            <a:ext cx="8229600" cy="857250"/>
          </a:xfrm>
        </p:spPr>
        <p:txBody>
          <a:bodyPr>
            <a:normAutofit/>
          </a:bodyPr>
          <a:lstStyle/>
          <a:p>
            <a:r>
              <a:rPr lang="en-US" sz="2700"/>
              <a:t>Contact Information</a:t>
            </a:r>
          </a:p>
        </p:txBody>
      </p:sp>
      <p:sp>
        <p:nvSpPr>
          <p:cNvPr id="4" name="Content Placeholder 3">
            <a:extLst>
              <a:ext uri="{FF2B5EF4-FFF2-40B4-BE49-F238E27FC236}">
                <a16:creationId xmlns:a16="http://schemas.microsoft.com/office/drawing/2014/main" id="{71CB59D2-B0D8-4E12-8C19-C9C0D88E41E1}"/>
              </a:ext>
            </a:extLst>
          </p:cNvPr>
          <p:cNvSpPr>
            <a:spLocks noGrp="1"/>
          </p:cNvSpPr>
          <p:nvPr>
            <p:ph sz="half" idx="2"/>
          </p:nvPr>
        </p:nvSpPr>
        <p:spPr>
          <a:xfrm>
            <a:off x="3285102" y="5247763"/>
            <a:ext cx="2432026" cy="1098401"/>
          </a:xfrm>
        </p:spPr>
        <p:txBody>
          <a:bodyPr>
            <a:normAutofit/>
          </a:bodyPr>
          <a:lstStyle/>
          <a:p>
            <a:endParaRPr lang="en-US"/>
          </a:p>
          <a:p>
            <a:r>
              <a:rPr lang="en-US" b="1"/>
              <a:t>uconnbursar</a:t>
            </a:r>
          </a:p>
        </p:txBody>
      </p:sp>
      <p:pic>
        <p:nvPicPr>
          <p:cNvPr id="6" name="Picture 5">
            <a:extLst>
              <a:ext uri="{FF2B5EF4-FFF2-40B4-BE49-F238E27FC236}">
                <a16:creationId xmlns:a16="http://schemas.microsoft.com/office/drawing/2014/main" id="{ED30EB23-4380-4678-8842-A20C44E883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434" y="4456299"/>
            <a:ext cx="638026" cy="638026"/>
          </a:xfrm>
          <a:prstGeom prst="rect">
            <a:avLst/>
          </a:prstGeom>
        </p:spPr>
      </p:pic>
      <p:pic>
        <p:nvPicPr>
          <p:cNvPr id="7" name="Picture 6">
            <a:extLst>
              <a:ext uri="{FF2B5EF4-FFF2-40B4-BE49-F238E27FC236}">
                <a16:creationId xmlns:a16="http://schemas.microsoft.com/office/drawing/2014/main" id="{E19B25E8-3FBD-4B96-89E3-9D4AD0ED384A}"/>
              </a:ext>
            </a:extLst>
          </p:cNvPr>
          <p:cNvPicPr>
            <a:picLocks noChangeAspect="1"/>
          </p:cNvPicPr>
          <p:nvPr/>
        </p:nvPicPr>
        <p:blipFill>
          <a:blip r:embed="rId6"/>
          <a:stretch>
            <a:fillRect/>
          </a:stretch>
        </p:blipFill>
        <p:spPr>
          <a:xfrm>
            <a:off x="4286275" y="4430898"/>
            <a:ext cx="663426" cy="663426"/>
          </a:xfrm>
          <a:prstGeom prst="rect">
            <a:avLst/>
          </a:prstGeom>
        </p:spPr>
      </p:pic>
      <p:pic>
        <p:nvPicPr>
          <p:cNvPr id="8" name="Picture 7">
            <a:extLst>
              <a:ext uri="{FF2B5EF4-FFF2-40B4-BE49-F238E27FC236}">
                <a16:creationId xmlns:a16="http://schemas.microsoft.com/office/drawing/2014/main" id="{30954279-EEE4-48EA-83C1-DF757ED32A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4190" y="4430898"/>
            <a:ext cx="663426" cy="663426"/>
          </a:xfrm>
          <a:prstGeom prst="rect">
            <a:avLst/>
          </a:prstGeom>
        </p:spPr>
      </p:pic>
      <p:sp>
        <p:nvSpPr>
          <p:cNvPr id="11" name="Content Placeholder 4">
            <a:extLst>
              <a:ext uri="{FF2B5EF4-FFF2-40B4-BE49-F238E27FC236}">
                <a16:creationId xmlns:a16="http://schemas.microsoft.com/office/drawing/2014/main" id="{9B8E2218-DD1A-8642-0486-2BE1BD881F5B}"/>
              </a:ext>
            </a:extLst>
          </p:cNvPr>
          <p:cNvSpPr txBox="1">
            <a:spLocks/>
          </p:cNvSpPr>
          <p:nvPr/>
        </p:nvSpPr>
        <p:spPr>
          <a:xfrm>
            <a:off x="2205388" y="2052514"/>
            <a:ext cx="4733225" cy="2129814"/>
          </a:xfrm>
          <a:prstGeom prst="rect">
            <a:avLst/>
          </a:prstGeom>
          <a:no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55">
              <a:buNone/>
              <a:defRPr/>
            </a:pPr>
            <a:r>
              <a:rPr lang="en-US" sz="2600" b="1">
                <a:solidFill>
                  <a:prstClr val="black"/>
                </a:solidFill>
                <a:latin typeface="Calibri"/>
              </a:rPr>
              <a:t>Client Service Center</a:t>
            </a:r>
          </a:p>
          <a:p>
            <a:pPr marL="0" indent="0" algn="ctr" defTabSz="914355">
              <a:lnSpc>
                <a:spcPct val="100000"/>
              </a:lnSpc>
              <a:buNone/>
              <a:defRPr/>
            </a:pPr>
            <a:r>
              <a:rPr lang="en-US">
                <a:solidFill>
                  <a:prstClr val="black"/>
                </a:solidFill>
                <a:latin typeface="Calibri"/>
              </a:rPr>
              <a:t>860-486-4830 </a:t>
            </a:r>
          </a:p>
          <a:p>
            <a:pPr marL="0" indent="0" algn="ctr" defTabSz="914355">
              <a:lnSpc>
                <a:spcPct val="100000"/>
              </a:lnSpc>
              <a:buNone/>
              <a:defRPr/>
            </a:pPr>
            <a:r>
              <a:rPr lang="en-US">
                <a:solidFill>
                  <a:prstClr val="black"/>
                </a:solidFill>
                <a:latin typeface="Calibri"/>
              </a:rPr>
              <a:t>bursar@uconn.edu</a:t>
            </a:r>
            <a:endParaRPr lang="en-US">
              <a:solidFill>
                <a:prstClr val="black"/>
              </a:solidFill>
              <a:latin typeface="Calibri"/>
              <a:cs typeface="Calibri"/>
            </a:endParaRPr>
          </a:p>
          <a:p>
            <a:pPr marL="0" indent="0" algn="ctr" defTabSz="914355">
              <a:lnSpc>
                <a:spcPct val="100000"/>
              </a:lnSpc>
              <a:buNone/>
              <a:defRPr/>
            </a:pPr>
            <a:r>
              <a:rPr lang="en-US">
                <a:solidFill>
                  <a:prstClr val="black"/>
                </a:solidFill>
                <a:latin typeface="Calibri"/>
              </a:rPr>
              <a:t>bursar.uconn.edu</a:t>
            </a:r>
          </a:p>
        </p:txBody>
      </p:sp>
    </p:spTree>
    <p:custDataLst>
      <p:tags r:id="rId1"/>
    </p:custDataLst>
    <p:extLst>
      <p:ext uri="{BB962C8B-B14F-4D97-AF65-F5344CB8AC3E}">
        <p14:creationId xmlns:p14="http://schemas.microsoft.com/office/powerpoint/2010/main" val="1726579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0BAC7-2AE7-CFE5-604B-78AD135F647E}"/>
              </a:ext>
            </a:extLst>
          </p:cNvPr>
          <p:cNvSpPr>
            <a:spLocks noGrp="1"/>
          </p:cNvSpPr>
          <p:nvPr>
            <p:ph type="title"/>
          </p:nvPr>
        </p:nvSpPr>
        <p:spPr>
          <a:xfrm>
            <a:off x="457199" y="513920"/>
            <a:ext cx="8229600" cy="1143000"/>
          </a:xfrm>
        </p:spPr>
        <p:txBody>
          <a:bodyPr>
            <a:normAutofit fontScale="90000"/>
          </a:bodyPr>
          <a:lstStyle/>
          <a:p>
            <a:r>
              <a:rPr lang="en-US">
                <a:solidFill>
                  <a:srgbClr val="99CCFF"/>
                </a:solidFill>
                <a:ea typeface="+mj-lt"/>
                <a:cs typeface="+mj-lt"/>
              </a:rPr>
              <a:t>Complete the FAFSA</a:t>
            </a:r>
            <a:br>
              <a:rPr lang="en-US">
                <a:solidFill>
                  <a:schemeClr val="tx2">
                    <a:lumMod val="40000"/>
                    <a:lumOff val="60000"/>
                  </a:schemeClr>
                </a:solidFill>
                <a:ea typeface="+mj-lt"/>
                <a:cs typeface="+mj-lt"/>
              </a:rPr>
            </a:br>
            <a:r>
              <a:rPr lang="en-US" sz="3200">
                <a:solidFill>
                  <a:schemeClr val="bg1"/>
                </a:solidFill>
                <a:cs typeface="Calibri"/>
              </a:rPr>
              <a:t>Free Application for Federal Student Aid (FAFSA)</a:t>
            </a:r>
          </a:p>
        </p:txBody>
      </p:sp>
      <p:sp>
        <p:nvSpPr>
          <p:cNvPr id="3" name="Content Placeholder 2">
            <a:extLst>
              <a:ext uri="{FF2B5EF4-FFF2-40B4-BE49-F238E27FC236}">
                <a16:creationId xmlns:a16="http://schemas.microsoft.com/office/drawing/2014/main" id="{5BA6C261-19C5-1669-E017-A6CEE9B7B9A9}"/>
              </a:ext>
            </a:extLst>
          </p:cNvPr>
          <p:cNvSpPr>
            <a:spLocks noGrp="1"/>
          </p:cNvSpPr>
          <p:nvPr>
            <p:ph sz="half" idx="1"/>
          </p:nvPr>
        </p:nvSpPr>
        <p:spPr>
          <a:xfrm>
            <a:off x="979393" y="1950996"/>
            <a:ext cx="7185213" cy="4525963"/>
          </a:xfrm>
        </p:spPr>
        <p:txBody>
          <a:bodyPr vert="horz" lIns="91440" tIns="45720" rIns="91440" bIns="45720" rtlCol="0" anchor="t">
            <a:normAutofit/>
          </a:bodyPr>
          <a:lstStyle/>
          <a:p>
            <a:pPr marL="0" indent="0">
              <a:buNone/>
            </a:pPr>
            <a:r>
              <a:rPr lang="en-US" sz="2400">
                <a:solidFill>
                  <a:srgbClr val="99CCFF"/>
                </a:solidFill>
                <a:cs typeface="Calibri"/>
              </a:rPr>
              <a:t>Complete two FAFSA's:</a:t>
            </a:r>
          </a:p>
          <a:p>
            <a:r>
              <a:rPr lang="en-US" sz="2400">
                <a:solidFill>
                  <a:schemeClr val="bg1"/>
                </a:solidFill>
                <a:cs typeface="Calibri"/>
              </a:rPr>
              <a:t>2023-2024 FAFSA  (spring and summer semester aid)</a:t>
            </a:r>
          </a:p>
          <a:p>
            <a:r>
              <a:rPr lang="en-US" sz="2400">
                <a:solidFill>
                  <a:schemeClr val="bg1"/>
                </a:solidFill>
                <a:cs typeface="Calibri"/>
              </a:rPr>
              <a:t>2024-2025 FAFSA  (fall semester aid)</a:t>
            </a:r>
          </a:p>
          <a:p>
            <a:r>
              <a:rPr lang="en-US" sz="2400">
                <a:solidFill>
                  <a:schemeClr val="bg1"/>
                </a:solidFill>
                <a:ea typeface="+mn-lt"/>
                <a:cs typeface="+mn-lt"/>
              </a:rPr>
              <a:t>studentaid.gov</a:t>
            </a:r>
          </a:p>
          <a:p>
            <a:pPr marL="0" indent="0">
              <a:buNone/>
            </a:pPr>
            <a:endParaRPr lang="en-US" sz="2400">
              <a:solidFill>
                <a:schemeClr val="bg1"/>
              </a:solidFill>
              <a:cs typeface="Calibri"/>
            </a:endParaRPr>
          </a:p>
          <a:p>
            <a:pPr marL="0" indent="0">
              <a:buNone/>
            </a:pPr>
            <a:r>
              <a:rPr lang="en-US" sz="2400">
                <a:solidFill>
                  <a:srgbClr val="99CCFF"/>
                </a:solidFill>
                <a:cs typeface="Calibri"/>
              </a:rPr>
              <a:t>Financial Aid Offers will be available:</a:t>
            </a:r>
          </a:p>
          <a:p>
            <a:pPr marL="0" indent="0">
              <a:buNone/>
            </a:pPr>
            <a:r>
              <a:rPr lang="en-US" sz="2400">
                <a:solidFill>
                  <a:schemeClr val="bg1"/>
                </a:solidFill>
                <a:cs typeface="Calibri"/>
              </a:rPr>
              <a:t>Spring Semester: Mid-November</a:t>
            </a:r>
          </a:p>
          <a:p>
            <a:pPr marL="0" indent="0">
              <a:buNone/>
            </a:pPr>
            <a:r>
              <a:rPr lang="en-US" sz="2400">
                <a:solidFill>
                  <a:schemeClr val="bg1"/>
                </a:solidFill>
                <a:cs typeface="Calibri"/>
              </a:rPr>
              <a:t>Summer Semester: April (or after you register)</a:t>
            </a:r>
          </a:p>
          <a:p>
            <a:pPr marL="0" indent="0">
              <a:buNone/>
            </a:pPr>
            <a:r>
              <a:rPr lang="en-US" sz="2400">
                <a:solidFill>
                  <a:schemeClr val="bg1"/>
                </a:solidFill>
                <a:cs typeface="Calibri"/>
              </a:rPr>
              <a:t>Fall Semester: Late-May</a:t>
            </a:r>
          </a:p>
          <a:p>
            <a:pPr marL="0" indent="0">
              <a:buNone/>
            </a:pPr>
            <a:endParaRPr lang="en-US" sz="2400">
              <a:solidFill>
                <a:schemeClr val="bg1"/>
              </a:solidFill>
              <a:cs typeface="Calibri"/>
            </a:endParaRPr>
          </a:p>
          <a:p>
            <a:pPr marL="0" indent="0">
              <a:buNone/>
            </a:pPr>
            <a:endParaRPr lang="en-US" sz="2400">
              <a:solidFill>
                <a:schemeClr val="bg1"/>
              </a:solidFill>
              <a:cs typeface="Calibri"/>
            </a:endParaRPr>
          </a:p>
        </p:txBody>
      </p:sp>
      <p:pic>
        <p:nvPicPr>
          <p:cNvPr id="4" name="Content Placeholder 5">
            <a:extLst>
              <a:ext uri="{FF2B5EF4-FFF2-40B4-BE49-F238E27FC236}">
                <a16:creationId xmlns:a16="http://schemas.microsoft.com/office/drawing/2014/main" id="{7B5D6E41-8D74-166E-F832-3A3496D25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1119" y="5925532"/>
            <a:ext cx="2360928" cy="702459"/>
          </a:xfrm>
          <a:prstGeom prst="rect">
            <a:avLst/>
          </a:prstGeom>
        </p:spPr>
      </p:pic>
    </p:spTree>
    <p:extLst>
      <p:ext uri="{BB962C8B-B14F-4D97-AF65-F5344CB8AC3E}">
        <p14:creationId xmlns:p14="http://schemas.microsoft.com/office/powerpoint/2010/main" val="344513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31" y="687936"/>
            <a:ext cx="8229600" cy="1143000"/>
          </a:xfrm>
        </p:spPr>
        <p:txBody>
          <a:bodyPr>
            <a:normAutofit/>
          </a:bodyPr>
          <a:lstStyle/>
          <a:p>
            <a:r>
              <a:rPr lang="en-US" sz="4000">
                <a:solidFill>
                  <a:srgbClr val="99CCFF"/>
                </a:solidFill>
              </a:rPr>
              <a:t>Complete the FAFSA</a:t>
            </a:r>
          </a:p>
        </p:txBody>
      </p:sp>
      <p:sp>
        <p:nvSpPr>
          <p:cNvPr id="3" name="TextBox 2"/>
          <p:cNvSpPr txBox="1"/>
          <p:nvPr/>
        </p:nvSpPr>
        <p:spPr>
          <a:xfrm>
            <a:off x="912431" y="2000869"/>
            <a:ext cx="7696200" cy="3785652"/>
          </a:xfrm>
          <a:prstGeom prst="rect">
            <a:avLst/>
          </a:prstGeom>
          <a:noFill/>
        </p:spPr>
        <p:txBody>
          <a:bodyPr wrap="square" lIns="91440" tIns="45720" rIns="91440" bIns="45720" rtlCol="0" anchor="t">
            <a:spAutoFit/>
          </a:bodyPr>
          <a:lstStyle/>
          <a:p>
            <a:r>
              <a:rPr lang="en-US" sz="2400" b="1">
                <a:solidFill>
                  <a:schemeClr val="bg1"/>
                </a:solidFill>
              </a:rPr>
              <a:t>Studentaid.gov - </a:t>
            </a:r>
            <a:r>
              <a:rPr lang="en-US" sz="2400">
                <a:solidFill>
                  <a:schemeClr val="bg1"/>
                </a:solidFill>
              </a:rPr>
              <a:t>UConn’s school code is 001417.</a:t>
            </a:r>
            <a:endParaRPr lang="en-US" sz="2400">
              <a:solidFill>
                <a:schemeClr val="bg1"/>
              </a:solidFill>
              <a:cs typeface="Calibri"/>
            </a:endParaRPr>
          </a:p>
          <a:p>
            <a:pPr lvl="0"/>
            <a:endParaRPr lang="en-US" sz="2400">
              <a:solidFill>
                <a:schemeClr val="bg1"/>
              </a:solidFill>
              <a:cs typeface="Calibri"/>
            </a:endParaRPr>
          </a:p>
          <a:p>
            <a:pPr lvl="0"/>
            <a:r>
              <a:rPr lang="en-US" sz="2400">
                <a:solidFill>
                  <a:schemeClr val="bg1"/>
                </a:solidFill>
              </a:rPr>
              <a:t>Answer the following questions on the FAFSA:</a:t>
            </a:r>
            <a:endParaRPr lang="en-US" sz="2400">
              <a:solidFill>
                <a:schemeClr val="bg1"/>
              </a:solidFill>
              <a:cs typeface="Calibri"/>
            </a:endParaRPr>
          </a:p>
          <a:p>
            <a:pPr lvl="0"/>
            <a:endParaRPr lang="en-US" sz="2400">
              <a:solidFill>
                <a:schemeClr val="bg1"/>
              </a:solidFill>
              <a:cs typeface="Calibri"/>
            </a:endParaRPr>
          </a:p>
          <a:p>
            <a:pPr marL="457200" lvl="0" indent="-457200">
              <a:buFont typeface="Wingdings" panose="05000000000000000000" pitchFamily="2" charset="2"/>
              <a:buChar char="ü"/>
            </a:pPr>
            <a:r>
              <a:rPr lang="en-US" sz="2400">
                <a:solidFill>
                  <a:srgbClr val="99CCFF"/>
                </a:solidFill>
              </a:rPr>
              <a:t>Degree/Certificate: </a:t>
            </a:r>
            <a:r>
              <a:rPr lang="en-US" sz="2400">
                <a:solidFill>
                  <a:schemeClr val="bg1"/>
                </a:solidFill>
              </a:rPr>
              <a:t>Select - 2nd bachelor’s degree</a:t>
            </a:r>
            <a:endParaRPr lang="en-US" sz="2400">
              <a:solidFill>
                <a:schemeClr val="bg1"/>
              </a:solidFill>
              <a:cs typeface="Calibri"/>
            </a:endParaRPr>
          </a:p>
          <a:p>
            <a:pPr marL="457200" lvl="0" indent="-457200">
              <a:buFont typeface="Wingdings" panose="05000000000000000000" pitchFamily="2" charset="2"/>
              <a:buChar char="ü"/>
            </a:pPr>
            <a:r>
              <a:rPr lang="en-US" sz="2400">
                <a:solidFill>
                  <a:srgbClr val="99CCFF"/>
                </a:solidFill>
              </a:rPr>
              <a:t>Current Grade Level: </a:t>
            </a:r>
            <a:r>
              <a:rPr lang="en-US" sz="2400">
                <a:solidFill>
                  <a:schemeClr val="bg1"/>
                </a:solidFill>
              </a:rPr>
              <a:t>Select - 5</a:t>
            </a:r>
            <a:r>
              <a:rPr lang="en-US" sz="2400" baseline="30000">
                <a:solidFill>
                  <a:schemeClr val="bg1"/>
                </a:solidFill>
              </a:rPr>
              <a:t>th</a:t>
            </a:r>
            <a:r>
              <a:rPr lang="en-US" sz="2400">
                <a:solidFill>
                  <a:schemeClr val="bg1"/>
                </a:solidFill>
              </a:rPr>
              <a:t> year/other UG</a:t>
            </a:r>
            <a:endParaRPr lang="en-US" sz="2400">
              <a:solidFill>
                <a:schemeClr val="bg1"/>
              </a:solidFill>
              <a:cs typeface="Calibri"/>
            </a:endParaRPr>
          </a:p>
          <a:p>
            <a:pPr marL="457200" lvl="0" indent="-457200">
              <a:buFont typeface="Wingdings" panose="05000000000000000000" pitchFamily="2" charset="2"/>
              <a:buChar char="ü"/>
            </a:pPr>
            <a:r>
              <a:rPr lang="en-US" sz="2400">
                <a:solidFill>
                  <a:srgbClr val="99CCFF"/>
                </a:solidFill>
              </a:rPr>
              <a:t>Answer </a:t>
            </a:r>
            <a:r>
              <a:rPr lang="en-US" sz="2400">
                <a:solidFill>
                  <a:srgbClr val="FFFF00"/>
                </a:solidFill>
              </a:rPr>
              <a:t>“No” </a:t>
            </a:r>
            <a:r>
              <a:rPr lang="en-US" sz="2400">
                <a:solidFill>
                  <a:srgbClr val="99CCFF"/>
                </a:solidFill>
              </a:rPr>
              <a:t>to the question: </a:t>
            </a:r>
            <a:r>
              <a:rPr lang="en-US" sz="2400" i="1">
                <a:solidFill>
                  <a:schemeClr val="bg1"/>
                </a:solidFill>
              </a:rPr>
              <a:t>At the beginning of the 2023-2024 school year, will you be working on a master’s or doctorate program (such as an MA, MBA, MD, JD, PhD, EdD, graduate certificate, etc.)?</a:t>
            </a:r>
            <a:endParaRPr lang="en-US" sz="2400" i="1">
              <a:solidFill>
                <a:schemeClr val="bg1"/>
              </a:solidFill>
              <a:cs typeface="Calibri"/>
            </a:endParaRPr>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5956454"/>
            <a:ext cx="2360928" cy="702459"/>
          </a:xfrm>
          <a:prstGeom prst="rect">
            <a:avLst/>
          </a:prstGeom>
        </p:spPr>
      </p:pic>
    </p:spTree>
    <p:extLst>
      <p:ext uri="{BB962C8B-B14F-4D97-AF65-F5344CB8AC3E}">
        <p14:creationId xmlns:p14="http://schemas.microsoft.com/office/powerpoint/2010/main" val="62074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1" y="168793"/>
            <a:ext cx="8229600" cy="1143000"/>
          </a:xfrm>
        </p:spPr>
        <p:txBody>
          <a:bodyPr>
            <a:normAutofit/>
          </a:bodyPr>
          <a:lstStyle/>
          <a:p>
            <a:r>
              <a:rPr lang="en-US" sz="4000">
                <a:solidFill>
                  <a:srgbClr val="99CCFF"/>
                </a:solidFill>
              </a:rPr>
              <a:t>Determining Dependency Status</a:t>
            </a:r>
          </a:p>
        </p:txBody>
      </p:sp>
      <p:sp>
        <p:nvSpPr>
          <p:cNvPr id="3" name="Content Placeholder 2"/>
          <p:cNvSpPr>
            <a:spLocks noGrp="1"/>
          </p:cNvSpPr>
          <p:nvPr>
            <p:ph idx="1"/>
          </p:nvPr>
        </p:nvSpPr>
        <p:spPr>
          <a:xfrm>
            <a:off x="424070" y="1341610"/>
            <a:ext cx="8229600" cy="4906790"/>
          </a:xfrm>
        </p:spPr>
        <p:txBody>
          <a:bodyPr vert="horz" lIns="91440" tIns="45720" rIns="91440" bIns="45720" rtlCol="0" anchor="t">
            <a:normAutofit/>
          </a:bodyPr>
          <a:lstStyle/>
          <a:p>
            <a:pPr marL="0" indent="0">
              <a:buNone/>
            </a:pPr>
            <a:r>
              <a:rPr lang="en-US" sz="2400" b="1">
                <a:solidFill>
                  <a:schemeClr val="bg1"/>
                </a:solidFill>
              </a:rPr>
              <a:t>Step Three </a:t>
            </a:r>
            <a:r>
              <a:rPr lang="en-US" sz="2400">
                <a:solidFill>
                  <a:schemeClr val="bg1"/>
                </a:solidFill>
              </a:rPr>
              <a:t>of the FAFSA will determine if you will be considered a </a:t>
            </a:r>
            <a:r>
              <a:rPr lang="en-US" sz="2400" b="1">
                <a:solidFill>
                  <a:srgbClr val="FFFF00"/>
                </a:solidFill>
              </a:rPr>
              <a:t>dependent</a:t>
            </a:r>
            <a:r>
              <a:rPr lang="en-US" sz="2400">
                <a:solidFill>
                  <a:schemeClr val="bg1"/>
                </a:solidFill>
              </a:rPr>
              <a:t> student and will be </a:t>
            </a:r>
            <a:r>
              <a:rPr lang="en-US" sz="2400" i="1">
                <a:solidFill>
                  <a:schemeClr val="bg1"/>
                </a:solidFill>
              </a:rPr>
              <a:t>required</a:t>
            </a:r>
            <a:r>
              <a:rPr lang="en-US" sz="2400">
                <a:solidFill>
                  <a:schemeClr val="bg1"/>
                </a:solidFill>
              </a:rPr>
              <a:t> to provide parental information.</a:t>
            </a:r>
            <a:endParaRPr lang="en-US" sz="2400">
              <a:solidFill>
                <a:schemeClr val="bg1"/>
              </a:solidFill>
              <a:cs typeface="Calibri"/>
            </a:endParaRPr>
          </a:p>
          <a:p>
            <a:pPr marL="0" indent="0">
              <a:buNone/>
            </a:pPr>
            <a:endParaRPr lang="en-US" sz="1800">
              <a:solidFill>
                <a:schemeClr val="bg1"/>
              </a:solidFill>
              <a:cs typeface="Calibri"/>
            </a:endParaRPr>
          </a:p>
          <a:p>
            <a:pPr marL="0" indent="0">
              <a:buNone/>
            </a:pPr>
            <a:r>
              <a:rPr lang="en-US" sz="2400">
                <a:solidFill>
                  <a:schemeClr val="bg1"/>
                </a:solidFill>
              </a:rPr>
              <a:t>Example of some of the questions asked </a:t>
            </a:r>
            <a:endParaRPr lang="en-US" sz="2400">
              <a:solidFill>
                <a:schemeClr val="bg1"/>
              </a:solidFill>
              <a:cs typeface="Calibri"/>
            </a:endParaRPr>
          </a:p>
          <a:p>
            <a:pPr marL="0" indent="0">
              <a:buNone/>
            </a:pPr>
            <a:r>
              <a:rPr lang="en-US" sz="2400">
                <a:solidFill>
                  <a:schemeClr val="bg1"/>
                </a:solidFill>
              </a:rPr>
              <a:t>on the 23/24 FAFSA:</a:t>
            </a:r>
            <a:endParaRPr lang="en-US" sz="2400">
              <a:solidFill>
                <a:schemeClr val="bg1"/>
              </a:solidFill>
              <a:cs typeface="Calibri"/>
            </a:endParaRPr>
          </a:p>
          <a:p>
            <a:endParaRPr lang="en-US" sz="1500" i="1">
              <a:solidFill>
                <a:schemeClr val="bg1"/>
              </a:solidFill>
            </a:endParaRPr>
          </a:p>
          <a:p>
            <a:r>
              <a:rPr lang="en-US" sz="2000" i="1">
                <a:solidFill>
                  <a:schemeClr val="bg1"/>
                </a:solidFill>
              </a:rPr>
              <a:t>Were you born before </a:t>
            </a:r>
            <a:r>
              <a:rPr lang="en-US" sz="2000" b="1" i="1">
                <a:solidFill>
                  <a:srgbClr val="99CCFF"/>
                </a:solidFill>
              </a:rPr>
              <a:t>January 1, 2000</a:t>
            </a:r>
            <a:r>
              <a:rPr lang="en-US" sz="2000" i="1">
                <a:solidFill>
                  <a:srgbClr val="99CCFF"/>
                </a:solidFill>
              </a:rPr>
              <a:t>? </a:t>
            </a:r>
            <a:endParaRPr lang="en-US" sz="2000" i="1">
              <a:solidFill>
                <a:srgbClr val="99CCFF"/>
              </a:solidFill>
              <a:cs typeface="Calibri"/>
            </a:endParaRPr>
          </a:p>
          <a:p>
            <a:r>
              <a:rPr lang="en-US" sz="2000" i="1">
                <a:solidFill>
                  <a:schemeClr val="bg1"/>
                </a:solidFill>
              </a:rPr>
              <a:t>As of today, are you married?</a:t>
            </a:r>
            <a:endParaRPr lang="en-US" sz="2000" i="1">
              <a:solidFill>
                <a:schemeClr val="bg1"/>
              </a:solidFill>
              <a:cs typeface="Calibri"/>
            </a:endParaRPr>
          </a:p>
          <a:p>
            <a:r>
              <a:rPr lang="en-US" sz="2000" i="1">
                <a:solidFill>
                  <a:schemeClr val="bg1"/>
                </a:solidFill>
              </a:rPr>
              <a:t>Do you now have or will you have children who will receive more than half of their support from you between July 1, 2023 and June 30, 2024?</a:t>
            </a:r>
            <a:r>
              <a:rPr lang="en-US" sz="2000" i="1"/>
              <a:t>?</a:t>
            </a:r>
          </a:p>
          <a:p>
            <a:r>
              <a:rPr lang="en-US" sz="2000" i="1">
                <a:solidFill>
                  <a:schemeClr val="bg1"/>
                </a:solidFill>
              </a:rPr>
              <a:t>At the beginning of the 2023-2024 school year, will you be working on a master’s or doctorate program? (answer is </a:t>
            </a:r>
            <a:r>
              <a:rPr lang="en-US" sz="2000" b="1" i="1">
                <a:solidFill>
                  <a:srgbClr val="FFFF00"/>
                </a:solidFill>
              </a:rPr>
              <a:t>No</a:t>
            </a:r>
            <a:r>
              <a:rPr lang="en-US" sz="2000" i="1">
                <a:solidFill>
                  <a:schemeClr val="bg1"/>
                </a:solidFill>
              </a:rPr>
              <a:t>)</a:t>
            </a:r>
            <a:endParaRPr lang="en-US" sz="2000" i="1">
              <a:solidFill>
                <a:schemeClr val="bg1"/>
              </a:solidFill>
              <a:cs typeface="Calibri"/>
            </a:endParaRPr>
          </a:p>
          <a:p>
            <a:pPr marL="0" indent="0">
              <a:buNone/>
            </a:pPr>
            <a:endParaRPr lang="en-US">
              <a:solidFill>
                <a:schemeClr val="bg1"/>
              </a:solidFill>
            </a:endParaRPr>
          </a:p>
          <a:p>
            <a:pPr marL="0" indent="0">
              <a:buNone/>
            </a:pPr>
            <a:endParaRPr lang="en-US">
              <a:solidFill>
                <a:schemeClr val="bg1"/>
              </a:solidFill>
            </a:endParaRPr>
          </a:p>
        </p:txBody>
      </p:sp>
      <p:pic>
        <p:nvPicPr>
          <p:cNvPr id="4" name="Picture 3"/>
          <p:cNvPicPr>
            <a:picLocks noChangeAspect="1"/>
          </p:cNvPicPr>
          <p:nvPr/>
        </p:nvPicPr>
        <p:blipFill>
          <a:blip r:embed="rId3"/>
          <a:stretch>
            <a:fillRect/>
          </a:stretch>
        </p:blipFill>
        <p:spPr>
          <a:xfrm>
            <a:off x="5768155" y="2398953"/>
            <a:ext cx="2951775" cy="2060094"/>
          </a:xfrm>
          <a:prstGeom prst="rect">
            <a:avLst/>
          </a:prstGeom>
        </p:spPr>
      </p:pic>
      <p:pic>
        <p:nvPicPr>
          <p:cNvPr id="5"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372" y="5926987"/>
            <a:ext cx="2360928" cy="702459"/>
          </a:xfrm>
          <a:prstGeom prst="rect">
            <a:avLst/>
          </a:prstGeom>
        </p:spPr>
      </p:pic>
    </p:spTree>
    <p:extLst>
      <p:ext uri="{BB962C8B-B14F-4D97-AF65-F5344CB8AC3E}">
        <p14:creationId xmlns:p14="http://schemas.microsoft.com/office/powerpoint/2010/main" val="262465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43579"/>
            <a:ext cx="8229600" cy="1098177"/>
          </a:xfrm>
        </p:spPr>
        <p:txBody>
          <a:bodyPr>
            <a:normAutofit/>
          </a:bodyPr>
          <a:lstStyle/>
          <a:p>
            <a:r>
              <a:rPr lang="en-US" sz="4000">
                <a:solidFill>
                  <a:schemeClr val="bg1"/>
                </a:solidFill>
              </a:rPr>
              <a:t>CEIN Program - Forms of Aid</a:t>
            </a:r>
          </a:p>
        </p:txBody>
      </p:sp>
      <p:pic>
        <p:nvPicPr>
          <p:cNvPr id="7"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477000" y="5943600"/>
            <a:ext cx="2360928" cy="702459"/>
          </a:xfrm>
        </p:spPr>
      </p:pic>
      <p:graphicFrame>
        <p:nvGraphicFramePr>
          <p:cNvPr id="2" name="Diagram 3">
            <a:extLst>
              <a:ext uri="{FF2B5EF4-FFF2-40B4-BE49-F238E27FC236}">
                <a16:creationId xmlns:a16="http://schemas.microsoft.com/office/drawing/2014/main" id="{DF704E59-25AF-C1D4-C902-4461DCE98B16}"/>
              </a:ext>
            </a:extLst>
          </p:cNvPr>
          <p:cNvGraphicFramePr/>
          <p:nvPr>
            <p:extLst>
              <p:ext uri="{D42A27DB-BD31-4B8C-83A1-F6EECF244321}">
                <p14:modId xmlns:p14="http://schemas.microsoft.com/office/powerpoint/2010/main" val="2085188977"/>
              </p:ext>
            </p:extLst>
          </p:nvPr>
        </p:nvGraphicFramePr>
        <p:xfrm>
          <a:off x="1102659" y="1118585"/>
          <a:ext cx="6938681" cy="48329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481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chemeClr val="bg1"/>
                </a:solidFill>
              </a:rPr>
              <a:t>Undergraduate Loans at a Glance</a:t>
            </a:r>
            <a:endParaRPr lang="en-US" sz="4000">
              <a:solidFill>
                <a:schemeClr val="bg1"/>
              </a:solidFill>
              <a:cs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982238318"/>
              </p:ext>
            </p:extLst>
          </p:nvPr>
        </p:nvGraphicFramePr>
        <p:xfrm>
          <a:off x="439270" y="1280829"/>
          <a:ext cx="8305793" cy="4740682"/>
        </p:xfrm>
        <a:graphic>
          <a:graphicData uri="http://schemas.openxmlformats.org/drawingml/2006/table">
            <a:tbl>
              <a:tblPr firstRow="1" bandRow="1">
                <a:tableStyleId>{5C22544A-7EE6-4342-B048-85BDC9FD1C3A}</a:tableStyleId>
              </a:tblPr>
              <a:tblGrid>
                <a:gridCol w="1802473">
                  <a:extLst>
                    <a:ext uri="{9D8B030D-6E8A-4147-A177-3AD203B41FA5}">
                      <a16:colId xmlns:a16="http://schemas.microsoft.com/office/drawing/2014/main" val="20000"/>
                    </a:ext>
                  </a:extLst>
                </a:gridCol>
                <a:gridCol w="1649505">
                  <a:extLst>
                    <a:ext uri="{9D8B030D-6E8A-4147-A177-3AD203B41FA5}">
                      <a16:colId xmlns:a16="http://schemas.microsoft.com/office/drawing/2014/main" val="20001"/>
                    </a:ext>
                  </a:extLst>
                </a:gridCol>
                <a:gridCol w="1174375">
                  <a:extLst>
                    <a:ext uri="{9D8B030D-6E8A-4147-A177-3AD203B41FA5}">
                      <a16:colId xmlns:a16="http://schemas.microsoft.com/office/drawing/2014/main" val="20002"/>
                    </a:ext>
                  </a:extLst>
                </a:gridCol>
                <a:gridCol w="2079811">
                  <a:extLst>
                    <a:ext uri="{9D8B030D-6E8A-4147-A177-3AD203B41FA5}">
                      <a16:colId xmlns:a16="http://schemas.microsoft.com/office/drawing/2014/main" val="20003"/>
                    </a:ext>
                  </a:extLst>
                </a:gridCol>
                <a:gridCol w="1599629">
                  <a:extLst>
                    <a:ext uri="{9D8B030D-6E8A-4147-A177-3AD203B41FA5}">
                      <a16:colId xmlns:a16="http://schemas.microsoft.com/office/drawing/2014/main" val="20004"/>
                    </a:ext>
                  </a:extLst>
                </a:gridCol>
              </a:tblGrid>
              <a:tr h="800368">
                <a:tc>
                  <a:txBody>
                    <a:bodyPr/>
                    <a:lstStyle/>
                    <a:p>
                      <a:pPr algn="ctr"/>
                      <a:r>
                        <a:rPr lang="en-US" sz="1600">
                          <a:solidFill>
                            <a:schemeClr val="tx1"/>
                          </a:solidFill>
                        </a:rPr>
                        <a:t>Loan</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solidFill>
                            <a:schemeClr val="tx1"/>
                          </a:solidFill>
                        </a:rPr>
                        <a:t>Borrower</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solidFill>
                            <a:schemeClr val="tx1"/>
                          </a:solidFill>
                        </a:rPr>
                        <a:t>Credit</a:t>
                      </a:r>
                      <a:r>
                        <a:rPr lang="en-US" sz="1600" baseline="0">
                          <a:solidFill>
                            <a:schemeClr val="tx1"/>
                          </a:solidFill>
                        </a:rPr>
                        <a:t> Check Required?</a:t>
                      </a:r>
                      <a:endParaRPr lang="en-US" sz="1600">
                        <a:solidFill>
                          <a:schemeClr val="tx1"/>
                        </a:solidFill>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solidFill>
                            <a:schemeClr val="tx1"/>
                          </a:solidFill>
                        </a:rPr>
                        <a:t>Interest Rate</a:t>
                      </a:r>
                    </a:p>
                    <a:p>
                      <a:pPr algn="ctr"/>
                      <a:r>
                        <a:rPr lang="en-US" sz="1600">
                          <a:solidFill>
                            <a:schemeClr val="tx1"/>
                          </a:solidFill>
                        </a:rPr>
                        <a:t>As of</a:t>
                      </a:r>
                    </a:p>
                    <a:p>
                      <a:pPr algn="ctr"/>
                      <a:r>
                        <a:rPr lang="en-US" sz="1600">
                          <a:solidFill>
                            <a:schemeClr val="tx1"/>
                          </a:solidFill>
                        </a:rPr>
                        <a:t>7/1/23*</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solidFill>
                            <a:schemeClr val="tx1"/>
                          </a:solidFill>
                        </a:rPr>
                        <a:t>Repayment Begins</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0368">
                <a:tc>
                  <a:txBody>
                    <a:bodyPr/>
                    <a:lstStyle/>
                    <a:p>
                      <a:pPr algn="ctr"/>
                      <a:r>
                        <a:rPr lang="en-US" sz="1600"/>
                        <a:t>Federal Direct Subsidized</a:t>
                      </a:r>
                    </a:p>
                    <a:p>
                      <a:pPr algn="ctr"/>
                      <a:r>
                        <a:rPr lang="en-US" sz="1600"/>
                        <a:t>Loan</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Students with financial need</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No</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a:solidFill>
                            <a:schemeClr val="dk1"/>
                          </a:solidFill>
                          <a:effectLst/>
                          <a:latin typeface="+mn-lt"/>
                          <a:ea typeface="+mn-ea"/>
                          <a:cs typeface="+mn-cs"/>
                        </a:rPr>
                        <a:t>5.50% </a:t>
                      </a:r>
                      <a:endParaRPr lang="en-US" sz="1600" u="none"/>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Six months after </a:t>
                      </a:r>
                      <a:r>
                        <a:rPr lang="en-US" sz="1600" baseline="0"/>
                        <a:t>graduation</a:t>
                      </a:r>
                      <a:endParaRPr lang="en-US" sz="1600"/>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00368">
                <a:tc>
                  <a:txBody>
                    <a:bodyPr/>
                    <a:lstStyle/>
                    <a:p>
                      <a:pPr algn="ctr"/>
                      <a:r>
                        <a:rPr lang="en-US" sz="1600"/>
                        <a:t>Federal Direct Unsubsidized</a:t>
                      </a:r>
                    </a:p>
                    <a:p>
                      <a:pPr algn="ctr"/>
                      <a:r>
                        <a:rPr lang="en-US" sz="1600"/>
                        <a:t>Loan</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Students</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No</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a:solidFill>
                            <a:schemeClr val="dk1"/>
                          </a:solidFill>
                          <a:effectLst/>
                          <a:latin typeface="+mn-lt"/>
                          <a:ea typeface="+mn-ea"/>
                          <a:cs typeface="+mn-cs"/>
                        </a:rPr>
                        <a:t>5.50% </a:t>
                      </a:r>
                      <a:endParaRPr lang="en-US" sz="1600" u="none"/>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Six months after </a:t>
                      </a:r>
                      <a:r>
                        <a:rPr lang="en-US" sz="1600" baseline="0"/>
                        <a:t>graduation</a:t>
                      </a:r>
                      <a:endParaRPr lang="en-US" sz="1600"/>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37844">
                <a:tc>
                  <a:txBody>
                    <a:bodyPr/>
                    <a:lstStyle/>
                    <a:p>
                      <a:pPr algn="ctr"/>
                      <a:r>
                        <a:rPr lang="en-US" sz="1600"/>
                        <a:t>Federal Direct </a:t>
                      </a:r>
                      <a:r>
                        <a:rPr lang="en-US" sz="1600" b="1">
                          <a:solidFill>
                            <a:srgbClr val="FFFF00"/>
                          </a:solidFill>
                        </a:rPr>
                        <a:t>Parent</a:t>
                      </a:r>
                      <a:r>
                        <a:rPr lang="en-US" sz="1600"/>
                        <a:t> PLUS Loans</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Parents of </a:t>
                      </a:r>
                      <a:r>
                        <a:rPr lang="en-US" sz="1600" b="1">
                          <a:solidFill>
                            <a:srgbClr val="FFFF00"/>
                          </a:solidFill>
                        </a:rPr>
                        <a:t>Dependent</a:t>
                      </a:r>
                      <a:r>
                        <a:rPr lang="en-US" sz="1600"/>
                        <a:t> Students</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Yes</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a:solidFill>
                            <a:schemeClr val="dk1"/>
                          </a:solidFill>
                          <a:effectLst/>
                          <a:latin typeface="+mn-lt"/>
                          <a:ea typeface="+mn-ea"/>
                          <a:cs typeface="+mn-cs"/>
                        </a:rPr>
                        <a:t>8.05% </a:t>
                      </a:r>
                      <a:endParaRPr lang="en-US" sz="1600" u="none"/>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Sixty</a:t>
                      </a:r>
                      <a:r>
                        <a:rPr lang="en-US" sz="1600" baseline="0"/>
                        <a:t> days after second disbursement unless deferred</a:t>
                      </a:r>
                      <a:endParaRPr lang="en-US" sz="1600"/>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04946">
                <a:tc>
                  <a:txBody>
                    <a:bodyPr/>
                    <a:lstStyle/>
                    <a:p>
                      <a:pPr algn="ctr"/>
                      <a:r>
                        <a:rPr lang="en-US" sz="1600"/>
                        <a:t>Private</a:t>
                      </a:r>
                      <a:r>
                        <a:rPr lang="en-US" sz="1600" baseline="0"/>
                        <a:t>/Alternative Loans</a:t>
                      </a:r>
                      <a:endParaRPr lang="en-US" sz="1600"/>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Students </a:t>
                      </a:r>
                    </a:p>
                    <a:p>
                      <a:pPr lvl="0" algn="ctr">
                        <a:buNone/>
                      </a:pPr>
                      <a:r>
                        <a:rPr lang="en-US" sz="1600"/>
                        <a:t>(Some may need a creditworthy cosigner.)</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Yes</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u="none"/>
                        <a:t>Variable or fixed; usually depends on borrower and cosigner credit scores</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Varies by loan</a:t>
                      </a:r>
                      <a:r>
                        <a:rPr lang="en-US" sz="1600" baseline="0"/>
                        <a:t> product</a:t>
                      </a:r>
                      <a:endParaRPr lang="en-US" sz="1600"/>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5C19F12E-4B7B-4C0D-9708-6B5160BAF54B}"/>
              </a:ext>
            </a:extLst>
          </p:cNvPr>
          <p:cNvSpPr txBox="1"/>
          <p:nvPr/>
        </p:nvSpPr>
        <p:spPr>
          <a:xfrm>
            <a:off x="2164976" y="6184775"/>
            <a:ext cx="47244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FFFFFF"/>
                </a:solidFill>
              </a:rPr>
              <a:t>* Interest rates subject to change effective July 1, 2024</a:t>
            </a:r>
            <a:endParaRPr lang="en-US">
              <a:cs typeface="Calibri"/>
            </a:endParaRPr>
          </a:p>
        </p:txBody>
      </p:sp>
    </p:spTree>
    <p:extLst>
      <p:ext uri="{BB962C8B-B14F-4D97-AF65-F5344CB8AC3E}">
        <p14:creationId xmlns:p14="http://schemas.microsoft.com/office/powerpoint/2010/main" val="122960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47" y="484094"/>
            <a:ext cx="8686800" cy="1143000"/>
          </a:xfrm>
        </p:spPr>
        <p:txBody>
          <a:bodyPr>
            <a:normAutofit fontScale="90000"/>
          </a:bodyPr>
          <a:lstStyle/>
          <a:p>
            <a:r>
              <a:rPr lang="en-US">
                <a:solidFill>
                  <a:schemeClr val="bg1"/>
                </a:solidFill>
              </a:rPr>
              <a:t>Federal Direct Student Loans </a:t>
            </a:r>
            <a:br>
              <a:rPr lang="en-US">
                <a:solidFill>
                  <a:schemeClr val="bg1"/>
                </a:solidFill>
              </a:rPr>
            </a:br>
            <a:r>
              <a:rPr lang="en-US">
                <a:solidFill>
                  <a:schemeClr val="bg1"/>
                </a:solidFill>
              </a:rPr>
              <a:t>Per Semester</a:t>
            </a:r>
          </a:p>
        </p:txBody>
      </p:sp>
      <p:graphicFrame>
        <p:nvGraphicFramePr>
          <p:cNvPr id="5" name="Table 4"/>
          <p:cNvGraphicFramePr>
            <a:graphicFrameLocks noGrp="1"/>
          </p:cNvGraphicFramePr>
          <p:nvPr>
            <p:extLst>
              <p:ext uri="{D42A27DB-BD31-4B8C-83A1-F6EECF244321}">
                <p14:modId xmlns:p14="http://schemas.microsoft.com/office/powerpoint/2010/main" val="2485676286"/>
              </p:ext>
            </p:extLst>
          </p:nvPr>
        </p:nvGraphicFramePr>
        <p:xfrm>
          <a:off x="2201663" y="2210540"/>
          <a:ext cx="4919967" cy="2723658"/>
        </p:xfrm>
        <a:graphic>
          <a:graphicData uri="http://schemas.openxmlformats.org/drawingml/2006/table">
            <a:tbl>
              <a:tblPr firstRow="1" bandRow="1">
                <a:tableStyleId>{5C22544A-7EE6-4342-B048-85BDC9FD1C3A}</a:tableStyleId>
              </a:tblPr>
              <a:tblGrid>
                <a:gridCol w="1756529">
                  <a:extLst>
                    <a:ext uri="{9D8B030D-6E8A-4147-A177-3AD203B41FA5}">
                      <a16:colId xmlns:a16="http://schemas.microsoft.com/office/drawing/2014/main" val="3659501956"/>
                    </a:ext>
                  </a:extLst>
                </a:gridCol>
                <a:gridCol w="1574969">
                  <a:extLst>
                    <a:ext uri="{9D8B030D-6E8A-4147-A177-3AD203B41FA5}">
                      <a16:colId xmlns:a16="http://schemas.microsoft.com/office/drawing/2014/main" val="2972900566"/>
                    </a:ext>
                  </a:extLst>
                </a:gridCol>
                <a:gridCol w="1588469">
                  <a:extLst>
                    <a:ext uri="{9D8B030D-6E8A-4147-A177-3AD203B41FA5}">
                      <a16:colId xmlns:a16="http://schemas.microsoft.com/office/drawing/2014/main" val="3132200537"/>
                    </a:ext>
                  </a:extLst>
                </a:gridCol>
              </a:tblGrid>
              <a:tr h="1396305">
                <a:tc>
                  <a:txBody>
                    <a:bodyPr/>
                    <a:lstStyle/>
                    <a:p>
                      <a:endParaRPr lang="en-US" sz="2000"/>
                    </a:p>
                    <a:p>
                      <a:r>
                        <a:rPr lang="en-US" sz="2000"/>
                        <a:t>Semester</a:t>
                      </a:r>
                    </a:p>
                  </a:txBody>
                  <a:tcPr/>
                </a:tc>
                <a:tc>
                  <a:txBody>
                    <a:bodyPr/>
                    <a:lstStyle/>
                    <a:p>
                      <a:pPr algn="l"/>
                      <a:r>
                        <a:rPr lang="en-US" sz="2000">
                          <a:solidFill>
                            <a:srgbClr val="FFFF00"/>
                          </a:solidFill>
                        </a:rPr>
                        <a:t>Dependent</a:t>
                      </a:r>
                      <a:r>
                        <a:rPr lang="en-US" sz="2000"/>
                        <a:t> Student Federal Direct </a:t>
                      </a:r>
                      <a:r>
                        <a:rPr lang="en-US" sz="2000" baseline="0"/>
                        <a:t>Loans </a:t>
                      </a:r>
                    </a:p>
                  </a:txBody>
                  <a:tcPr anchor="b"/>
                </a:tc>
                <a:tc>
                  <a:txBody>
                    <a:bodyPr/>
                    <a:lstStyle/>
                    <a:p>
                      <a:pPr lvl="0" algn="l">
                        <a:buNone/>
                      </a:pPr>
                      <a:r>
                        <a:rPr lang="en-US" sz="2000" b="1" i="0" u="none" strike="noStrike" noProof="0">
                          <a:solidFill>
                            <a:srgbClr val="2CF444"/>
                          </a:solidFill>
                          <a:latin typeface="Calibri"/>
                        </a:rPr>
                        <a:t>Independent </a:t>
                      </a:r>
                      <a:r>
                        <a:rPr lang="en-US" sz="2000" b="1" i="0" u="none" strike="noStrike" noProof="0">
                          <a:solidFill>
                            <a:schemeClr val="bg1"/>
                          </a:solidFill>
                          <a:latin typeface="Calibri"/>
                        </a:rPr>
                        <a:t>Student</a:t>
                      </a:r>
                      <a:r>
                        <a:rPr lang="en-US" sz="2000" b="1" i="0" u="none" strike="noStrike" noProof="0">
                          <a:solidFill>
                            <a:srgbClr val="FFFFFF"/>
                          </a:solidFill>
                          <a:latin typeface="Calibri"/>
                        </a:rPr>
                        <a:t> Federal </a:t>
                      </a:r>
                      <a:endParaRPr lang="en-US" b="1" i="0" u="none" strike="noStrike" noProof="0">
                        <a:solidFill>
                          <a:srgbClr val="FFFFFF"/>
                        </a:solidFill>
                        <a:latin typeface="Calibri"/>
                      </a:endParaRPr>
                    </a:p>
                    <a:p>
                      <a:pPr lvl="0" algn="l">
                        <a:buNone/>
                      </a:pPr>
                      <a:r>
                        <a:rPr lang="en-US" sz="2000" b="1" i="0" u="none" strike="noStrike" noProof="0">
                          <a:solidFill>
                            <a:srgbClr val="FFFFFF"/>
                          </a:solidFill>
                          <a:latin typeface="Calibri"/>
                        </a:rPr>
                        <a:t>Direct Loans</a:t>
                      </a:r>
                      <a:endParaRPr lang="en-US" b="1" i="0" u="none" strike="noStrike" noProof="0">
                        <a:solidFill>
                          <a:srgbClr val="FFFFFF"/>
                        </a:solidFill>
                        <a:latin typeface="Calibri"/>
                      </a:endParaRPr>
                    </a:p>
                  </a:txBody>
                  <a:tcPr anchor="b"/>
                </a:tc>
                <a:extLst>
                  <a:ext uri="{0D108BD9-81ED-4DB2-BD59-A6C34878D82A}">
                    <a16:rowId xmlns:a16="http://schemas.microsoft.com/office/drawing/2014/main" val="3554032624"/>
                  </a:ext>
                </a:extLst>
              </a:tr>
              <a:tr h="464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a:t>Spring</a:t>
                      </a:r>
                      <a:endParaRPr lang="en-US" sz="2000" b="1"/>
                    </a:p>
                  </a:txBody>
                  <a:tcPr/>
                </a:tc>
                <a:tc>
                  <a:txBody>
                    <a:bodyPr/>
                    <a:lstStyle/>
                    <a:p>
                      <a:pPr algn="l"/>
                      <a:r>
                        <a:rPr lang="en-US" sz="2000"/>
                        <a:t>$3,750</a:t>
                      </a:r>
                    </a:p>
                  </a:txBody>
                  <a:tcPr/>
                </a:tc>
                <a:tc>
                  <a:txBody>
                    <a:bodyPr/>
                    <a:lstStyle/>
                    <a:p>
                      <a:pPr algn="l"/>
                      <a:r>
                        <a:rPr lang="en-US" sz="2000"/>
                        <a:t>$6,250</a:t>
                      </a:r>
                    </a:p>
                  </a:txBody>
                  <a:tcPr/>
                </a:tc>
                <a:extLst>
                  <a:ext uri="{0D108BD9-81ED-4DB2-BD59-A6C34878D82A}">
                    <a16:rowId xmlns:a16="http://schemas.microsoft.com/office/drawing/2014/main" val="3699462359"/>
                  </a:ext>
                </a:extLst>
              </a:tr>
              <a:tr h="442635">
                <a:tc>
                  <a:txBody>
                    <a:bodyPr/>
                    <a:lstStyle/>
                    <a:p>
                      <a:pPr lvl="0">
                        <a:buNone/>
                      </a:pPr>
                      <a:r>
                        <a:rPr lang="en-US" sz="2000" b="1"/>
                        <a:t>Summer</a:t>
                      </a:r>
                    </a:p>
                  </a:txBody>
                  <a:tcPr/>
                </a:tc>
                <a:tc>
                  <a:txBody>
                    <a:bodyPr/>
                    <a:lstStyle/>
                    <a:p>
                      <a:pPr lvl="0" algn="l">
                        <a:buNone/>
                      </a:pPr>
                      <a:r>
                        <a:rPr lang="en-US" sz="2000"/>
                        <a:t>$3,750</a:t>
                      </a:r>
                    </a:p>
                  </a:txBody>
                  <a:tcPr/>
                </a:tc>
                <a:tc>
                  <a:txBody>
                    <a:bodyPr/>
                    <a:lstStyle/>
                    <a:p>
                      <a:pPr lvl="0" algn="l">
                        <a:buNone/>
                      </a:pPr>
                      <a:r>
                        <a:rPr lang="en-US" sz="2000"/>
                        <a:t>$6,250</a:t>
                      </a:r>
                    </a:p>
                  </a:txBody>
                  <a:tcPr/>
                </a:tc>
                <a:extLst>
                  <a:ext uri="{0D108BD9-81ED-4DB2-BD59-A6C34878D82A}">
                    <a16:rowId xmlns:a16="http://schemas.microsoft.com/office/drawing/2014/main" val="2404935877"/>
                  </a:ext>
                </a:extLst>
              </a:tr>
              <a:tr h="420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a:t>Fall</a:t>
                      </a:r>
                    </a:p>
                  </a:txBody>
                  <a:tcPr/>
                </a:tc>
                <a:tc>
                  <a:txBody>
                    <a:bodyPr/>
                    <a:lstStyle/>
                    <a:p>
                      <a:pPr algn="l"/>
                      <a:r>
                        <a:rPr lang="en-US" sz="2000"/>
                        <a:t>$4,688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$7,813</a:t>
                      </a:r>
                    </a:p>
                  </a:txBody>
                  <a:tcPr/>
                </a:tc>
                <a:extLst>
                  <a:ext uri="{0D108BD9-81ED-4DB2-BD59-A6C34878D82A}">
                    <a16:rowId xmlns:a16="http://schemas.microsoft.com/office/drawing/2014/main" val="3028758682"/>
                  </a:ext>
                </a:extLst>
              </a:tr>
            </a:tbl>
          </a:graphicData>
        </a:graphic>
      </p:graphicFrame>
      <p:pic>
        <p:nvPicPr>
          <p:cNvPr id="7"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554472" y="5989820"/>
            <a:ext cx="2360928" cy="702459"/>
          </a:xfrm>
        </p:spPr>
      </p:pic>
    </p:spTree>
    <p:extLst>
      <p:ext uri="{BB962C8B-B14F-4D97-AF65-F5344CB8AC3E}">
        <p14:creationId xmlns:p14="http://schemas.microsoft.com/office/powerpoint/2010/main" val="125024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6206" y="554854"/>
            <a:ext cx="8534400" cy="1143000"/>
          </a:xfrm>
        </p:spPr>
        <p:txBody>
          <a:bodyPr>
            <a:normAutofit fontScale="90000"/>
          </a:bodyPr>
          <a:lstStyle/>
          <a:p>
            <a:r>
              <a:rPr lang="en-US">
                <a:solidFill>
                  <a:schemeClr val="bg1"/>
                </a:solidFill>
              </a:rPr>
              <a:t>Undergraduate Aggregate </a:t>
            </a:r>
            <a:br>
              <a:rPr lang="en-US">
                <a:solidFill>
                  <a:schemeClr val="bg1"/>
                </a:solidFill>
              </a:rPr>
            </a:br>
            <a:r>
              <a:rPr lang="en-US">
                <a:solidFill>
                  <a:schemeClr val="bg1"/>
                </a:solidFill>
              </a:rPr>
              <a:t>Federal Direct Loan Limits</a:t>
            </a:r>
          </a:p>
        </p:txBody>
      </p:sp>
      <p:graphicFrame>
        <p:nvGraphicFramePr>
          <p:cNvPr id="9" name="Table 8"/>
          <p:cNvGraphicFramePr>
            <a:graphicFrameLocks noGrp="1"/>
          </p:cNvGraphicFramePr>
          <p:nvPr>
            <p:extLst>
              <p:ext uri="{D42A27DB-BD31-4B8C-83A1-F6EECF244321}">
                <p14:modId xmlns:p14="http://schemas.microsoft.com/office/powerpoint/2010/main" val="3692813391"/>
              </p:ext>
            </p:extLst>
          </p:nvPr>
        </p:nvGraphicFramePr>
        <p:xfrm>
          <a:off x="1309115" y="2341945"/>
          <a:ext cx="6728583" cy="2174110"/>
        </p:xfrm>
        <a:graphic>
          <a:graphicData uri="http://schemas.openxmlformats.org/drawingml/2006/table">
            <a:tbl>
              <a:tblPr firstRow="1" bandRow="1">
                <a:tableStyleId>{5C22544A-7EE6-4342-B048-85BDC9FD1C3A}</a:tableStyleId>
              </a:tblPr>
              <a:tblGrid>
                <a:gridCol w="2100898">
                  <a:extLst>
                    <a:ext uri="{9D8B030D-6E8A-4147-A177-3AD203B41FA5}">
                      <a16:colId xmlns:a16="http://schemas.microsoft.com/office/drawing/2014/main" val="3383768425"/>
                    </a:ext>
                  </a:extLst>
                </a:gridCol>
                <a:gridCol w="2644587">
                  <a:extLst>
                    <a:ext uri="{9D8B030D-6E8A-4147-A177-3AD203B41FA5}">
                      <a16:colId xmlns:a16="http://schemas.microsoft.com/office/drawing/2014/main" val="983413524"/>
                    </a:ext>
                  </a:extLst>
                </a:gridCol>
                <a:gridCol w="1983098">
                  <a:extLst>
                    <a:ext uri="{9D8B030D-6E8A-4147-A177-3AD203B41FA5}">
                      <a16:colId xmlns:a16="http://schemas.microsoft.com/office/drawing/2014/main" val="257596837"/>
                    </a:ext>
                  </a:extLst>
                </a:gridCol>
              </a:tblGrid>
              <a:tr h="666788">
                <a:tc>
                  <a:txBody>
                    <a:bodyPr/>
                    <a:lstStyle/>
                    <a:p>
                      <a:endParaRPr lang="en-US" sz="2000"/>
                    </a:p>
                    <a:p>
                      <a:r>
                        <a:rPr lang="en-US" sz="2000"/>
                        <a:t>Student Status</a:t>
                      </a:r>
                    </a:p>
                  </a:txBody>
                  <a:tcPr/>
                </a:tc>
                <a:tc>
                  <a:txBody>
                    <a:bodyPr/>
                    <a:lstStyle/>
                    <a:p>
                      <a:pPr algn="ctr"/>
                      <a:r>
                        <a:rPr lang="en-US" sz="2000"/>
                        <a:t>Federal Direct Subsidized</a:t>
                      </a:r>
                      <a:r>
                        <a:rPr lang="en-US" sz="2000" baseline="0"/>
                        <a:t> Loan Limit</a:t>
                      </a:r>
                      <a:endParaRPr lang="en-US" sz="2000"/>
                    </a:p>
                  </a:txBody>
                  <a:tcPr/>
                </a:tc>
                <a:tc>
                  <a:txBody>
                    <a:bodyPr/>
                    <a:lstStyle/>
                    <a:p>
                      <a:pPr algn="ctr"/>
                      <a:endParaRPr lang="en-US" sz="2000"/>
                    </a:p>
                    <a:p>
                      <a:pPr lvl="0" algn="ctr">
                        <a:buNone/>
                      </a:pPr>
                      <a:r>
                        <a:rPr lang="en-US" sz="2000"/>
                        <a:t>Total Loan Limit</a:t>
                      </a:r>
                    </a:p>
                  </a:txBody>
                  <a:tcPr/>
                </a:tc>
                <a:extLst>
                  <a:ext uri="{0D108BD9-81ED-4DB2-BD59-A6C34878D82A}">
                    <a16:rowId xmlns:a16="http://schemas.microsoft.com/office/drawing/2014/main" val="1078158908"/>
                  </a:ext>
                </a:extLst>
              </a:tr>
              <a:tr h="666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FFFF00"/>
                          </a:solidFill>
                        </a:rPr>
                        <a:t>Dependent</a:t>
                      </a:r>
                      <a:r>
                        <a:rPr lang="en-US" sz="2000" baseline="0"/>
                        <a:t> Undergraduate</a:t>
                      </a:r>
                      <a:endParaRPr lang="en-US" sz="2000"/>
                    </a:p>
                  </a:txBody>
                  <a:tcPr/>
                </a:tc>
                <a:tc>
                  <a:txBody>
                    <a:bodyPr/>
                    <a:lstStyle/>
                    <a:p>
                      <a:pPr algn="ctr"/>
                      <a:r>
                        <a:rPr lang="en-US" sz="2000"/>
                        <a:t>$23,000</a:t>
                      </a:r>
                    </a:p>
                  </a:txBody>
                  <a:tcPr anchor="ctr"/>
                </a:tc>
                <a:tc>
                  <a:txBody>
                    <a:bodyPr/>
                    <a:lstStyle/>
                    <a:p>
                      <a:pPr algn="ctr"/>
                      <a:r>
                        <a:rPr lang="en-US" sz="2000"/>
                        <a:t>$31,000</a:t>
                      </a:r>
                    </a:p>
                  </a:txBody>
                  <a:tcPr anchor="ctr"/>
                </a:tc>
                <a:extLst>
                  <a:ext uri="{0D108BD9-81ED-4DB2-BD59-A6C34878D82A}">
                    <a16:rowId xmlns:a16="http://schemas.microsoft.com/office/drawing/2014/main" val="3832076373"/>
                  </a:ext>
                </a:extLst>
              </a:tr>
              <a:tr h="772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2CF444"/>
                          </a:solidFill>
                        </a:rPr>
                        <a:t>Independent</a:t>
                      </a:r>
                      <a:r>
                        <a:rPr lang="en-US" sz="2000" baseline="0"/>
                        <a:t> Undergraduate</a:t>
                      </a:r>
                      <a:endParaRPr lang="en-US" sz="2000"/>
                    </a:p>
                  </a:txBody>
                  <a:tcPr/>
                </a:tc>
                <a:tc>
                  <a:txBody>
                    <a:bodyPr/>
                    <a:lstStyle/>
                    <a:p>
                      <a:pPr algn="ctr"/>
                      <a:r>
                        <a:rPr lang="en-US" sz="2000"/>
                        <a:t>$23,000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$57,500</a:t>
                      </a:r>
                    </a:p>
                  </a:txBody>
                  <a:tcPr anchor="ctr"/>
                </a:tc>
                <a:extLst>
                  <a:ext uri="{0D108BD9-81ED-4DB2-BD59-A6C34878D82A}">
                    <a16:rowId xmlns:a16="http://schemas.microsoft.com/office/drawing/2014/main" val="389336310"/>
                  </a:ext>
                </a:extLst>
              </a:tr>
            </a:tbl>
          </a:graphicData>
        </a:graphic>
      </p:graphicFrame>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8292" y="5943600"/>
            <a:ext cx="2360928" cy="702459"/>
          </a:xfrm>
          <a:prstGeom prst="rect">
            <a:avLst/>
          </a:prstGeom>
        </p:spPr>
      </p:pic>
    </p:spTree>
    <p:extLst>
      <p:ext uri="{BB962C8B-B14F-4D97-AF65-F5344CB8AC3E}">
        <p14:creationId xmlns:p14="http://schemas.microsoft.com/office/powerpoint/2010/main" val="7396506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1.1|1.7|14.6|17.8|7.3"/>
</p:tagLst>
</file>

<file path=ppt/tags/tag3.xml><?xml version="1.0" encoding="utf-8"?>
<p:tagLst xmlns:a="http://schemas.openxmlformats.org/drawingml/2006/main" xmlns:r="http://schemas.openxmlformats.org/officeDocument/2006/relationships" xmlns:p="http://schemas.openxmlformats.org/presentationml/2006/main">
  <p:tag name="TIMING" val="|0.8|88.2"/>
</p:tagLst>
</file>

<file path=ppt/tags/tag4.xml><?xml version="1.0" encoding="utf-8"?>
<p:tagLst xmlns:a="http://schemas.openxmlformats.org/drawingml/2006/main" xmlns:r="http://schemas.openxmlformats.org/officeDocument/2006/relationships" xmlns:p="http://schemas.openxmlformats.org/presentationml/2006/main">
  <p:tag name="TIMING" val="|1.3|39"/>
</p:tagLst>
</file>

<file path=ppt/tags/tag5.xml><?xml version="1.0" encoding="utf-8"?>
<p:tagLst xmlns:a="http://schemas.openxmlformats.org/drawingml/2006/main" xmlns:r="http://schemas.openxmlformats.org/officeDocument/2006/relationships" xmlns:p="http://schemas.openxmlformats.org/presentationml/2006/main">
  <p:tag name="TIMING" val="|1.3"/>
</p:tagLst>
</file>

<file path=ppt/tags/tag6.xml><?xml version="1.0" encoding="utf-8"?>
<p:tagLst xmlns:a="http://schemas.openxmlformats.org/drawingml/2006/main" xmlns:r="http://schemas.openxmlformats.org/officeDocument/2006/relationships" xmlns:p="http://schemas.openxmlformats.org/presentationml/2006/main">
  <p:tag name="TIMING" val="|0.7|17.6"/>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5ED6CDF621EE4FA430EAE647CCB800" ma:contentTypeVersion="15" ma:contentTypeDescription="Create a new document." ma:contentTypeScope="" ma:versionID="f460be36d26eecdb9383b6919e1d9e47">
  <xsd:schema xmlns:xsd="http://www.w3.org/2001/XMLSchema" xmlns:xs="http://www.w3.org/2001/XMLSchema" xmlns:p="http://schemas.microsoft.com/office/2006/metadata/properties" xmlns:ns2="54b6f9e6-612c-4dd4-8154-69d76a68c468" xmlns:ns3="e57faef6-f9b1-4b19-b4d3-f77e4657c20c" targetNamespace="http://schemas.microsoft.com/office/2006/metadata/properties" ma:root="true" ma:fieldsID="62f9a1963caf0ddd99f06747068a3f46" ns2:_="" ns3:_="">
    <xsd:import namespace="54b6f9e6-612c-4dd4-8154-69d76a68c468"/>
    <xsd:import namespace="e57faef6-f9b1-4b19-b4d3-f77e4657c20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b6f9e6-612c-4dd4-8154-69d76a68c4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7faef6-f9b1-4b19-b4d3-f77e4657c20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b6dd471-32f8-4a04-bcfd-524f494034fb}" ma:internalName="TaxCatchAll" ma:showField="CatchAllData" ma:web="e57faef6-f9b1-4b19-b4d3-f77e4657c2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57faef6-f9b1-4b19-b4d3-f77e4657c20c" xsi:nil="true"/>
    <lcf76f155ced4ddcb4097134ff3c332f xmlns="54b6f9e6-612c-4dd4-8154-69d76a68c468">
      <Terms xmlns="http://schemas.microsoft.com/office/infopath/2007/PartnerControls"/>
    </lcf76f155ced4ddcb4097134ff3c332f>
    <SharedWithUsers xmlns="e57faef6-f9b1-4b19-b4d3-f77e4657c20c">
      <UserInfo>
        <DisplayName>Roston, Caitlin</DisplayName>
        <AccountId>163</AccountId>
        <AccountType/>
      </UserInfo>
      <UserInfo>
        <DisplayName>Benner, Ashley</DisplayName>
        <AccountId>12</AccountId>
        <AccountType/>
      </UserInfo>
    </SharedWithUsers>
  </documentManagement>
</p:properties>
</file>

<file path=customXml/itemProps1.xml><?xml version="1.0" encoding="utf-8"?>
<ds:datastoreItem xmlns:ds="http://schemas.openxmlformats.org/officeDocument/2006/customXml" ds:itemID="{6CFA9743-BD0F-4D76-B343-01E4063DFCC2}">
  <ds:schemaRefs>
    <ds:schemaRef ds:uri="http://schemas.microsoft.com/sharepoint/v3/contenttype/forms"/>
  </ds:schemaRefs>
</ds:datastoreItem>
</file>

<file path=customXml/itemProps2.xml><?xml version="1.0" encoding="utf-8"?>
<ds:datastoreItem xmlns:ds="http://schemas.openxmlformats.org/officeDocument/2006/customXml" ds:itemID="{CFCB67A3-12C4-43AA-AE86-DA4140DC65D0}">
  <ds:schemaRefs>
    <ds:schemaRef ds:uri="54b6f9e6-612c-4dd4-8154-69d76a68c468"/>
    <ds:schemaRef ds:uri="e57faef6-f9b1-4b19-b4d3-f77e4657c2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A86BB69-6245-4CA2-9D98-5589D7B42FA6}">
  <ds:schemaRefs>
    <ds:schemaRef ds:uri="http://purl.org/dc/terms/"/>
    <ds:schemaRef ds:uri="http://schemas.openxmlformats.org/package/2006/metadata/core-properties"/>
    <ds:schemaRef ds:uri="e57faef6-f9b1-4b19-b4d3-f77e4657c20c"/>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54b6f9e6-612c-4dd4-8154-69d76a68c46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Template</Template>
  <TotalTime>0</TotalTime>
  <Words>4368</Words>
  <Application>Microsoft Office PowerPoint</Application>
  <PresentationFormat>On-screen Show (4:3)</PresentationFormat>
  <Paragraphs>512</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Courier New</vt:lpstr>
      <vt:lpstr>Helvetica Neue</vt:lpstr>
      <vt:lpstr>IBM Plex Sans</vt:lpstr>
      <vt:lpstr>Wingdings</vt:lpstr>
      <vt:lpstr>Template</vt:lpstr>
      <vt:lpstr>1_Custom Design</vt:lpstr>
      <vt:lpstr>PowerPoint Presentation</vt:lpstr>
      <vt:lpstr>Discussion Items</vt:lpstr>
      <vt:lpstr>Complete the FAFSA Free Application for Federal Student Aid (FAFSA)</vt:lpstr>
      <vt:lpstr>Complete the FAFSA</vt:lpstr>
      <vt:lpstr>Determining Dependency Status</vt:lpstr>
      <vt:lpstr>CEIN Program - Forms of Aid</vt:lpstr>
      <vt:lpstr>Undergraduate Loans at a Glance</vt:lpstr>
      <vt:lpstr>Federal Direct Student Loans  Per Semester</vt:lpstr>
      <vt:lpstr>Undergraduate Aggregate  Federal Direct Loan Limits</vt:lpstr>
      <vt:lpstr> Federal Direct Student Loan Requirements</vt:lpstr>
      <vt:lpstr>Federal Direct Parent (PLUS) Loans for Dependent Undergraduate Students</vt:lpstr>
      <vt:lpstr>Apply for a Private (Alternative) Loan</vt:lpstr>
      <vt:lpstr>Cost of Attendance - Additional Loans</vt:lpstr>
      <vt:lpstr>Spring 2024 CEIN Cost of Attendance</vt:lpstr>
      <vt:lpstr>Fixed Enrollment Date-Day 10 </vt:lpstr>
      <vt:lpstr>Office of Student Financial Aid Services</vt:lpstr>
      <vt:lpstr>PowerPoint Presentation</vt:lpstr>
      <vt:lpstr>Granting Access to Student Financial Information</vt:lpstr>
      <vt:lpstr>Account Summary- Payment Options</vt:lpstr>
      <vt:lpstr>PowerPoint Presentation</vt:lpstr>
      <vt:lpstr>PowerPoint Presentation</vt:lpstr>
      <vt:lpstr>Quick Links </vt:lpstr>
      <vt:lpstr>Health Insurance Fee </vt:lpstr>
      <vt:lpstr>Husky Book Bundle Fee</vt:lpstr>
      <vt:lpstr>Title IV Waiver</vt:lpstr>
      <vt:lpstr>Private Scholarships</vt:lpstr>
      <vt:lpstr>Direct Deposit</vt:lpstr>
      <vt:lpstr>Contact Information</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101 for High School Seniors &amp; Their Families</dc:title>
  <dc:creator>setup</dc:creator>
  <cp:lastModifiedBy>Roston, Caitlin</cp:lastModifiedBy>
  <cp:revision>1</cp:revision>
  <cp:lastPrinted>2017-10-04T20:08:35Z</cp:lastPrinted>
  <dcterms:created xsi:type="dcterms:W3CDTF">2013-12-05T17:01:47Z</dcterms:created>
  <dcterms:modified xsi:type="dcterms:W3CDTF">2023-10-18T16:39:21Z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0x010100D35ED6CDF621EE4FA430EAE647CCB800</vt:lpwstr>
  </property>
  <property fmtid="{D5CDD505-2E9C-101B-9397-08002B2CF9AE}" pid="3" name="MediaServiceImageTags">
    <vt:lpwstr/>
  </property>
</Properties>
</file>